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7" r:id="rId2"/>
    <p:sldId id="260" r:id="rId3"/>
    <p:sldId id="261" r:id="rId4"/>
    <p:sldId id="262" r:id="rId5"/>
    <p:sldId id="263" r:id="rId6"/>
    <p:sldId id="264" r:id="rId7"/>
    <p:sldId id="265" r:id="rId8"/>
    <p:sldId id="267" r:id="rId9"/>
    <p:sldId id="266" r:id="rId10"/>
    <p:sldId id="269" r:id="rId11"/>
    <p:sldId id="271" r:id="rId12"/>
    <p:sldId id="270" r:id="rId13"/>
    <p:sldId id="272" r:id="rId14"/>
    <p:sldId id="268" r:id="rId15"/>
    <p:sldId id="274" r:id="rId16"/>
    <p:sldId id="276" r:id="rId17"/>
    <p:sldId id="287" r:id="rId18"/>
    <p:sldId id="288" r:id="rId19"/>
    <p:sldId id="289" r:id="rId20"/>
    <p:sldId id="290" r:id="rId21"/>
    <p:sldId id="291" r:id="rId22"/>
    <p:sldId id="282" r:id="rId23"/>
    <p:sldId id="285" r:id="rId24"/>
    <p:sldId id="284" r:id="rId25"/>
    <p:sldId id="283" r:id="rId26"/>
    <p:sldId id="286" r:id="rId27"/>
    <p:sldId id="294" r:id="rId28"/>
    <p:sldId id="293" r:id="rId29"/>
    <p:sldId id="292" r:id="rId30"/>
    <p:sldId id="295" r:id="rId31"/>
    <p:sldId id="297" r:id="rId32"/>
    <p:sldId id="296" r:id="rId33"/>
    <p:sldId id="298"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140" autoAdjust="0"/>
  </p:normalViewPr>
  <p:slideViewPr>
    <p:cSldViewPr snapToGrid="0">
      <p:cViewPr varScale="1">
        <p:scale>
          <a:sx n="107" d="100"/>
          <a:sy n="107" d="100"/>
        </p:scale>
        <p:origin x="-70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__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___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solidFill>
              <a:srgbClr val="0070C0"/>
            </a:solidFill>
            <a:effectLst>
              <a:outerShdw blurRad="50800" dist="38100" dir="8100000" algn="tr" rotWithShape="0">
                <a:prstClr val="black">
                  <a:alpha val="40000"/>
                </a:prstClr>
              </a:outerShdw>
            </a:effectLst>
          </c:spPr>
          <c:dPt>
            <c:idx val="0"/>
            <c:bubble3D val="0"/>
            <c:extLst xmlns:c16r2="http://schemas.microsoft.com/office/drawing/2015/06/chart">
              <c:ext xmlns:c16="http://schemas.microsoft.com/office/drawing/2014/chart" uri="{C3380CC4-5D6E-409C-BE32-E72D297353CC}">
                <c16:uniqueId val="{00000000-55B2-4C7B-9645-60274DF54B8D}"/>
              </c:ext>
            </c:extLst>
          </c:dPt>
          <c:dPt>
            <c:idx val="1"/>
            <c:bubble3D val="0"/>
            <c:extLst xmlns:c16r2="http://schemas.microsoft.com/office/drawing/2015/06/chart">
              <c:ext xmlns:c16="http://schemas.microsoft.com/office/drawing/2014/chart" uri="{C3380CC4-5D6E-409C-BE32-E72D297353CC}">
                <c16:uniqueId val="{00000001-55B2-4C7B-9645-60274DF54B8D}"/>
              </c:ext>
            </c:extLst>
          </c:dPt>
          <c:cat>
            <c:strRef>
              <c:f>Sheet1!$A$2:$A$3</c:f>
              <c:strCache>
                <c:ptCount val="2"/>
                <c:pt idx="0">
                  <c:v>第一季度</c:v>
                </c:pt>
                <c:pt idx="1">
                  <c:v>第二季度</c:v>
                </c:pt>
              </c:strCache>
            </c:strRef>
          </c:cat>
          <c:val>
            <c:numRef>
              <c:f>Sheet1!$B$2:$B$3</c:f>
              <c:numCache>
                <c:formatCode>General</c:formatCode>
                <c:ptCount val="2"/>
                <c:pt idx="0">
                  <c:v>87</c:v>
                </c:pt>
                <c:pt idx="1">
                  <c:v>13</c:v>
                </c:pt>
              </c:numCache>
            </c:numRef>
          </c:val>
          <c:extLst xmlns:c16r2="http://schemas.microsoft.com/office/drawing/2015/06/chart">
            <c:ext xmlns:c16="http://schemas.microsoft.com/office/drawing/2014/chart" uri="{C3380CC4-5D6E-409C-BE32-E72D297353CC}">
              <c16:uniqueId val="{00000002-55B2-4C7B-9645-60274DF54B8D}"/>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70C0"/>
            </a:solidFill>
            <a:effectLst>
              <a:outerShdw blurRad="50800" dist="38100" dir="8100000" algn="tr" rotWithShape="0">
                <a:prstClr val="black">
                  <a:alpha val="40000"/>
                </a:prstClr>
              </a:outerShdw>
            </a:effectLst>
          </c:spPr>
          <c:dPt>
            <c:idx val="0"/>
            <c:bubble3D val="0"/>
            <c:extLst xmlns:c16r2="http://schemas.microsoft.com/office/drawing/2015/06/chart">
              <c:ext xmlns:c16="http://schemas.microsoft.com/office/drawing/2014/chart" uri="{C3380CC4-5D6E-409C-BE32-E72D297353CC}">
                <c16:uniqueId val="{00000000-CC44-4F5D-9E41-12F0BD23AA06}"/>
              </c:ext>
            </c:extLst>
          </c:dPt>
          <c:dPt>
            <c:idx val="1"/>
            <c:bubble3D val="0"/>
            <c:extLst xmlns:c16r2="http://schemas.microsoft.com/office/drawing/2015/06/chart">
              <c:ext xmlns:c16="http://schemas.microsoft.com/office/drawing/2014/chart" uri="{C3380CC4-5D6E-409C-BE32-E72D297353CC}">
                <c16:uniqueId val="{00000001-CC44-4F5D-9E41-12F0BD23AA06}"/>
              </c:ext>
            </c:extLst>
          </c:dPt>
          <c:cat>
            <c:strRef>
              <c:f>Sheet1!$A$2:$A$3</c:f>
              <c:strCache>
                <c:ptCount val="2"/>
                <c:pt idx="0">
                  <c:v>第一季度</c:v>
                </c:pt>
                <c:pt idx="1">
                  <c:v>第二季度</c:v>
                </c:pt>
              </c:strCache>
            </c:strRef>
          </c:cat>
          <c:val>
            <c:numRef>
              <c:f>Sheet1!$B$2:$B$3</c:f>
              <c:numCache>
                <c:formatCode>General</c:formatCode>
                <c:ptCount val="2"/>
                <c:pt idx="0">
                  <c:v>82</c:v>
                </c:pt>
                <c:pt idx="1">
                  <c:v>18</c:v>
                </c:pt>
              </c:numCache>
            </c:numRef>
          </c:val>
          <c:extLst xmlns:c16r2="http://schemas.microsoft.com/office/drawing/2015/06/chart">
            <c:ext xmlns:c16="http://schemas.microsoft.com/office/drawing/2014/chart" uri="{C3380CC4-5D6E-409C-BE32-E72D297353CC}">
              <c16:uniqueId val="{00000002-CC44-4F5D-9E41-12F0BD23AA06}"/>
            </c:ext>
          </c:extLst>
        </c:ser>
        <c:dLbls>
          <c:showLegendKey val="0"/>
          <c:showVal val="0"/>
          <c:showCatName val="0"/>
          <c:showSerName val="0"/>
          <c:showPercent val="0"/>
          <c:showBubbleSize val="0"/>
          <c:showLeaderLines val="1"/>
        </c:dLbls>
        <c:firstSliceAng val="0"/>
        <c:holeSize val="81"/>
      </c:doughnutChart>
    </c:plotArea>
    <c:plotVisOnly val="1"/>
    <c:dispBlanksAs val="gap"/>
    <c:showDLblsOverMax val="0"/>
  </c:chart>
  <c:txPr>
    <a:bodyPr/>
    <a:lstStyle/>
    <a:p>
      <a:pPr>
        <a:defRPr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70C0"/>
            </a:solidFill>
            <a:effectLst>
              <a:outerShdw blurRad="50800" dist="38100" dir="8100000" algn="tr" rotWithShape="0">
                <a:prstClr val="black">
                  <a:alpha val="40000"/>
                </a:prstClr>
              </a:outerShdw>
            </a:effectLst>
          </c:spPr>
          <c:dPt>
            <c:idx val="0"/>
            <c:bubble3D val="0"/>
            <c:extLst xmlns:c16r2="http://schemas.microsoft.com/office/drawing/2015/06/chart">
              <c:ext xmlns:c16="http://schemas.microsoft.com/office/drawing/2014/chart" uri="{C3380CC4-5D6E-409C-BE32-E72D297353CC}">
                <c16:uniqueId val="{00000000-C61D-4AFF-8A37-47FA1C85A236}"/>
              </c:ext>
            </c:extLst>
          </c:dPt>
          <c:dPt>
            <c:idx val="1"/>
            <c:bubble3D val="0"/>
            <c:extLst xmlns:c16r2="http://schemas.microsoft.com/office/drawing/2015/06/chart">
              <c:ext xmlns:c16="http://schemas.microsoft.com/office/drawing/2014/chart" uri="{C3380CC4-5D6E-409C-BE32-E72D297353CC}">
                <c16:uniqueId val="{00000001-C61D-4AFF-8A37-47FA1C85A236}"/>
              </c:ext>
            </c:extLst>
          </c:dPt>
          <c:cat>
            <c:strRef>
              <c:f>Sheet1!$A$2:$A$3</c:f>
              <c:strCache>
                <c:ptCount val="2"/>
                <c:pt idx="0">
                  <c:v>第一季度</c:v>
                </c:pt>
                <c:pt idx="1">
                  <c:v>第二季度</c:v>
                </c:pt>
              </c:strCache>
            </c:strRef>
          </c:cat>
          <c:val>
            <c:numRef>
              <c:f>Sheet1!$B$2:$B$3</c:f>
              <c:numCache>
                <c:formatCode>General</c:formatCode>
                <c:ptCount val="2"/>
                <c:pt idx="0">
                  <c:v>82</c:v>
                </c:pt>
                <c:pt idx="1">
                  <c:v>18</c:v>
                </c:pt>
              </c:numCache>
            </c:numRef>
          </c:val>
          <c:extLst xmlns:c16r2="http://schemas.microsoft.com/office/drawing/2015/06/chart">
            <c:ext xmlns:c16="http://schemas.microsoft.com/office/drawing/2014/chart" uri="{C3380CC4-5D6E-409C-BE32-E72D297353CC}">
              <c16:uniqueId val="{00000002-C61D-4AFF-8A37-47FA1C85A236}"/>
            </c:ext>
          </c:extLst>
        </c:ser>
        <c:dLbls>
          <c:showLegendKey val="0"/>
          <c:showVal val="0"/>
          <c:showCatName val="0"/>
          <c:showSerName val="0"/>
          <c:showPercent val="0"/>
          <c:showBubbleSize val="0"/>
          <c:showLeaderLines val="1"/>
        </c:dLbls>
        <c:firstSliceAng val="0"/>
        <c:holeSize val="81"/>
      </c:doughnutChart>
    </c:plotArea>
    <c:plotVisOnly val="1"/>
    <c:dispBlanksAs val="gap"/>
    <c:showDLblsOverMax val="0"/>
  </c:chart>
  <c:txPr>
    <a:bodyPr/>
    <a:lstStyle/>
    <a:p>
      <a:pPr>
        <a:defRPr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70C0"/>
            </a:solidFill>
            <a:effectLst>
              <a:outerShdw blurRad="50800" dist="38100" dir="8100000" algn="tr" rotWithShape="0">
                <a:prstClr val="black">
                  <a:alpha val="40000"/>
                </a:prstClr>
              </a:outerShdw>
            </a:effectLst>
          </c:spPr>
          <c:dPt>
            <c:idx val="0"/>
            <c:bubble3D val="0"/>
            <c:extLst xmlns:c16r2="http://schemas.microsoft.com/office/drawing/2015/06/chart">
              <c:ext xmlns:c16="http://schemas.microsoft.com/office/drawing/2014/chart" uri="{C3380CC4-5D6E-409C-BE32-E72D297353CC}">
                <c16:uniqueId val="{00000000-F3AF-4C09-A19A-EBBA1A8864A9}"/>
              </c:ext>
            </c:extLst>
          </c:dPt>
          <c:dPt>
            <c:idx val="1"/>
            <c:bubble3D val="0"/>
            <c:extLst xmlns:c16r2="http://schemas.microsoft.com/office/drawing/2015/06/chart">
              <c:ext xmlns:c16="http://schemas.microsoft.com/office/drawing/2014/chart" uri="{C3380CC4-5D6E-409C-BE32-E72D297353CC}">
                <c16:uniqueId val="{00000001-F3AF-4C09-A19A-EBBA1A8864A9}"/>
              </c:ext>
            </c:extLst>
          </c:dPt>
          <c:cat>
            <c:strRef>
              <c:f>Sheet1!$A$2:$A$3</c:f>
              <c:strCache>
                <c:ptCount val="2"/>
                <c:pt idx="0">
                  <c:v>第一季度</c:v>
                </c:pt>
                <c:pt idx="1">
                  <c:v>第二季度</c:v>
                </c:pt>
              </c:strCache>
            </c:strRef>
          </c:cat>
          <c:val>
            <c:numRef>
              <c:f>Sheet1!$B$2:$B$3</c:f>
              <c:numCache>
                <c:formatCode>General</c:formatCode>
                <c:ptCount val="2"/>
                <c:pt idx="0">
                  <c:v>82</c:v>
                </c:pt>
                <c:pt idx="1">
                  <c:v>18</c:v>
                </c:pt>
              </c:numCache>
            </c:numRef>
          </c:val>
          <c:extLst xmlns:c16r2="http://schemas.microsoft.com/office/drawing/2015/06/chart">
            <c:ext xmlns:c16="http://schemas.microsoft.com/office/drawing/2014/chart" uri="{C3380CC4-5D6E-409C-BE32-E72D297353CC}">
              <c16:uniqueId val="{00000002-F3AF-4C09-A19A-EBBA1A8864A9}"/>
            </c:ext>
          </c:extLst>
        </c:ser>
        <c:dLbls>
          <c:showLegendKey val="0"/>
          <c:showVal val="0"/>
          <c:showCatName val="0"/>
          <c:showSerName val="0"/>
          <c:showPercent val="0"/>
          <c:showBubbleSize val="0"/>
          <c:showLeaderLines val="1"/>
        </c:dLbls>
        <c:firstSliceAng val="0"/>
        <c:holeSize val="81"/>
      </c:doughnutChart>
    </c:plotArea>
    <c:plotVisOnly val="1"/>
    <c:dispBlanksAs val="gap"/>
    <c:showDLblsOverMax val="0"/>
  </c:chart>
  <c:txPr>
    <a:bodyPr/>
    <a:lstStyle/>
    <a:p>
      <a:pPr>
        <a:defRPr sz="1800"/>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70C0"/>
            </a:solidFill>
            <a:effectLst>
              <a:outerShdw blurRad="50800" dist="38100" dir="8100000" algn="tr" rotWithShape="0">
                <a:prstClr val="black">
                  <a:alpha val="40000"/>
                </a:prstClr>
              </a:outerShdw>
            </a:effectLst>
          </c:spPr>
          <c:dPt>
            <c:idx val="0"/>
            <c:bubble3D val="0"/>
            <c:extLst xmlns:c16r2="http://schemas.microsoft.com/office/drawing/2015/06/chart">
              <c:ext xmlns:c16="http://schemas.microsoft.com/office/drawing/2014/chart" uri="{C3380CC4-5D6E-409C-BE32-E72D297353CC}">
                <c16:uniqueId val="{00000000-A1F1-42E0-891F-034BD313FD17}"/>
              </c:ext>
            </c:extLst>
          </c:dPt>
          <c:dPt>
            <c:idx val="1"/>
            <c:bubble3D val="0"/>
            <c:extLst xmlns:c16r2="http://schemas.microsoft.com/office/drawing/2015/06/chart">
              <c:ext xmlns:c16="http://schemas.microsoft.com/office/drawing/2014/chart" uri="{C3380CC4-5D6E-409C-BE32-E72D297353CC}">
                <c16:uniqueId val="{00000001-A1F1-42E0-891F-034BD313FD17}"/>
              </c:ext>
            </c:extLst>
          </c:dPt>
          <c:cat>
            <c:strRef>
              <c:f>Sheet1!$A$2:$A$3</c:f>
              <c:strCache>
                <c:ptCount val="2"/>
                <c:pt idx="0">
                  <c:v>第一季度</c:v>
                </c:pt>
                <c:pt idx="1">
                  <c:v>第二季度</c:v>
                </c:pt>
              </c:strCache>
            </c:strRef>
          </c:cat>
          <c:val>
            <c:numRef>
              <c:f>Sheet1!$B$2:$B$3</c:f>
              <c:numCache>
                <c:formatCode>General</c:formatCode>
                <c:ptCount val="2"/>
                <c:pt idx="0">
                  <c:v>82</c:v>
                </c:pt>
                <c:pt idx="1">
                  <c:v>18</c:v>
                </c:pt>
              </c:numCache>
            </c:numRef>
          </c:val>
          <c:extLst xmlns:c16r2="http://schemas.microsoft.com/office/drawing/2015/06/chart">
            <c:ext xmlns:c16="http://schemas.microsoft.com/office/drawing/2014/chart" uri="{C3380CC4-5D6E-409C-BE32-E72D297353CC}">
              <c16:uniqueId val="{00000002-A1F1-42E0-891F-034BD313FD17}"/>
            </c:ext>
          </c:extLst>
        </c:ser>
        <c:dLbls>
          <c:showLegendKey val="0"/>
          <c:showVal val="0"/>
          <c:showCatName val="0"/>
          <c:showSerName val="0"/>
          <c:showPercent val="0"/>
          <c:showBubbleSize val="0"/>
          <c:showLeaderLines val="1"/>
        </c:dLbls>
        <c:firstSliceAng val="0"/>
        <c:holeSize val="81"/>
      </c:doughnutChart>
    </c:plotArea>
    <c:plotVisOnly val="1"/>
    <c:dispBlanksAs val="gap"/>
    <c:showDLblsOverMax val="0"/>
  </c:chart>
  <c:txPr>
    <a:bodyPr/>
    <a:lstStyle/>
    <a:p>
      <a:pPr>
        <a:defRPr sz="1800"/>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2D1F84-D04D-4C1A-A220-2C61AB19C28E}" type="datetimeFigureOut">
              <a:rPr lang="zh-CN" altLang="en-US" smtClean="0"/>
              <a:t>2017/7/9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949473-4059-4B62-9FEE-0D25537C5D58}" type="slidenum">
              <a:rPr lang="zh-CN" altLang="en-US" smtClean="0"/>
              <a:t>‹#›</a:t>
            </a:fld>
            <a:endParaRPr lang="zh-CN" altLang="en-US"/>
          </a:p>
        </p:txBody>
      </p:sp>
    </p:spTree>
    <p:extLst>
      <p:ext uri="{BB962C8B-B14F-4D97-AF65-F5344CB8AC3E}">
        <p14:creationId xmlns:p14="http://schemas.microsoft.com/office/powerpoint/2010/main" val="2300357601"/>
      </p:ext>
    </p:extLst>
  </p:cSld>
  <p:clrMap bg1="lt1" tx1="dk1" bg2="lt2" tx2="dk2" accent1="accent1" accent2="accent2" accent3="accent3" accent4="accent4" accent5="accent5" accent6="accent6" hlink="hlink" folHlink="folHlink"/>
  <p:hf hdr="0" ftr="0" dt="0"/>
</p:handoutMaster>
</file>

<file path=ppt/media/image1.jpg>
</file>

<file path=ppt/media/image10.jpeg>
</file>

<file path=ppt/media/image11.png>
</file>

<file path=ppt/media/image12.jpg>
</file>

<file path=ppt/media/image13.jpg>
</file>

<file path=ppt/media/image14.jpg>
</file>

<file path=ppt/media/image15.jp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jpg>
</file>

<file path=ppt/media/image27.jpg>
</file>

<file path=ppt/media/image28.jpg>
</file>

<file path=ppt/media/image29.jpg>
</file>

<file path=ppt/media/image3.png>
</file>

<file path=ppt/media/image30.png>
</file>

<file path=ppt/media/image31.png>
</file>

<file path=ppt/media/image32.jpg>
</file>

<file path=ppt/media/image33.png>
</file>

<file path=ppt/media/image4.jpg>
</file>

<file path=ppt/media/image5.jpg>
</file>

<file path=ppt/media/image6.jpeg>
</file>

<file path=ppt/media/image7.jpeg>
</file>

<file path=ppt/media/image8.jpe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0272CB-BCB4-4C82-BE23-7DD117D4FFF9}" type="datetimeFigureOut">
              <a:rPr lang="zh-CN" altLang="en-US" smtClean="0"/>
              <a:t>2017/7/9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61F446-BF86-40DA-AFB2-B558F1209CAC}" type="slidenum">
              <a:rPr lang="zh-CN" altLang="en-US" smtClean="0"/>
              <a:t>‹#›</a:t>
            </a:fld>
            <a:endParaRPr lang="zh-CN" altLang="en-US"/>
          </a:p>
        </p:txBody>
      </p:sp>
    </p:spTree>
    <p:extLst>
      <p:ext uri="{BB962C8B-B14F-4D97-AF65-F5344CB8AC3E}">
        <p14:creationId xmlns:p14="http://schemas.microsoft.com/office/powerpoint/2010/main" val="192395125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1</a:t>
            </a:fld>
            <a:endParaRPr lang="zh-CN" altLang="en-US"/>
          </a:p>
        </p:txBody>
      </p:sp>
    </p:spTree>
    <p:extLst>
      <p:ext uri="{BB962C8B-B14F-4D97-AF65-F5344CB8AC3E}">
        <p14:creationId xmlns:p14="http://schemas.microsoft.com/office/powerpoint/2010/main" val="21830204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10</a:t>
            </a:fld>
            <a:endParaRPr lang="zh-CN" altLang="en-US"/>
          </a:p>
        </p:txBody>
      </p:sp>
    </p:spTree>
    <p:extLst>
      <p:ext uri="{BB962C8B-B14F-4D97-AF65-F5344CB8AC3E}">
        <p14:creationId xmlns:p14="http://schemas.microsoft.com/office/powerpoint/2010/main" val="3869864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11</a:t>
            </a:fld>
            <a:endParaRPr lang="zh-CN" altLang="en-US"/>
          </a:p>
        </p:txBody>
      </p:sp>
    </p:spTree>
    <p:extLst>
      <p:ext uri="{BB962C8B-B14F-4D97-AF65-F5344CB8AC3E}">
        <p14:creationId xmlns:p14="http://schemas.microsoft.com/office/powerpoint/2010/main" val="2049719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12</a:t>
            </a:fld>
            <a:endParaRPr lang="zh-CN" altLang="en-US"/>
          </a:p>
        </p:txBody>
      </p:sp>
    </p:spTree>
    <p:extLst>
      <p:ext uri="{BB962C8B-B14F-4D97-AF65-F5344CB8AC3E}">
        <p14:creationId xmlns:p14="http://schemas.microsoft.com/office/powerpoint/2010/main" val="22548620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13</a:t>
            </a:fld>
            <a:endParaRPr lang="zh-CN" altLang="en-US"/>
          </a:p>
        </p:txBody>
      </p:sp>
    </p:spTree>
    <p:extLst>
      <p:ext uri="{BB962C8B-B14F-4D97-AF65-F5344CB8AC3E}">
        <p14:creationId xmlns:p14="http://schemas.microsoft.com/office/powerpoint/2010/main" val="775115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14</a:t>
            </a:fld>
            <a:endParaRPr lang="zh-CN" altLang="en-US"/>
          </a:p>
        </p:txBody>
      </p:sp>
    </p:spTree>
    <p:extLst>
      <p:ext uri="{BB962C8B-B14F-4D97-AF65-F5344CB8AC3E}">
        <p14:creationId xmlns:p14="http://schemas.microsoft.com/office/powerpoint/2010/main" val="3344366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15</a:t>
            </a:fld>
            <a:endParaRPr lang="zh-CN" altLang="en-US"/>
          </a:p>
        </p:txBody>
      </p:sp>
    </p:spTree>
    <p:extLst>
      <p:ext uri="{BB962C8B-B14F-4D97-AF65-F5344CB8AC3E}">
        <p14:creationId xmlns:p14="http://schemas.microsoft.com/office/powerpoint/2010/main" val="3112331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16</a:t>
            </a:fld>
            <a:endParaRPr lang="zh-CN" altLang="en-US"/>
          </a:p>
        </p:txBody>
      </p:sp>
    </p:spTree>
    <p:extLst>
      <p:ext uri="{BB962C8B-B14F-4D97-AF65-F5344CB8AC3E}">
        <p14:creationId xmlns:p14="http://schemas.microsoft.com/office/powerpoint/2010/main" val="24019958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17</a:t>
            </a:fld>
            <a:endParaRPr lang="zh-CN" altLang="en-US"/>
          </a:p>
        </p:txBody>
      </p:sp>
    </p:spTree>
    <p:extLst>
      <p:ext uri="{BB962C8B-B14F-4D97-AF65-F5344CB8AC3E}">
        <p14:creationId xmlns:p14="http://schemas.microsoft.com/office/powerpoint/2010/main" val="3179236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18</a:t>
            </a:fld>
            <a:endParaRPr lang="zh-CN" altLang="en-US"/>
          </a:p>
        </p:txBody>
      </p:sp>
    </p:spTree>
    <p:extLst>
      <p:ext uri="{BB962C8B-B14F-4D97-AF65-F5344CB8AC3E}">
        <p14:creationId xmlns:p14="http://schemas.microsoft.com/office/powerpoint/2010/main" val="2709501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19</a:t>
            </a:fld>
            <a:endParaRPr lang="zh-CN" altLang="en-US"/>
          </a:p>
        </p:txBody>
      </p:sp>
    </p:spTree>
    <p:extLst>
      <p:ext uri="{BB962C8B-B14F-4D97-AF65-F5344CB8AC3E}">
        <p14:creationId xmlns:p14="http://schemas.microsoft.com/office/powerpoint/2010/main" val="2731688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2</a:t>
            </a:fld>
            <a:endParaRPr lang="zh-CN" altLang="en-US"/>
          </a:p>
        </p:txBody>
      </p:sp>
    </p:spTree>
    <p:extLst>
      <p:ext uri="{BB962C8B-B14F-4D97-AF65-F5344CB8AC3E}">
        <p14:creationId xmlns:p14="http://schemas.microsoft.com/office/powerpoint/2010/main" val="1393187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20</a:t>
            </a:fld>
            <a:endParaRPr lang="zh-CN" altLang="en-US"/>
          </a:p>
        </p:txBody>
      </p:sp>
    </p:spTree>
    <p:extLst>
      <p:ext uri="{BB962C8B-B14F-4D97-AF65-F5344CB8AC3E}">
        <p14:creationId xmlns:p14="http://schemas.microsoft.com/office/powerpoint/2010/main" val="23236657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21</a:t>
            </a:fld>
            <a:endParaRPr lang="zh-CN" altLang="en-US"/>
          </a:p>
        </p:txBody>
      </p:sp>
    </p:spTree>
    <p:extLst>
      <p:ext uri="{BB962C8B-B14F-4D97-AF65-F5344CB8AC3E}">
        <p14:creationId xmlns:p14="http://schemas.microsoft.com/office/powerpoint/2010/main" val="26136798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22</a:t>
            </a:fld>
            <a:endParaRPr lang="zh-CN" altLang="en-US"/>
          </a:p>
        </p:txBody>
      </p:sp>
    </p:spTree>
    <p:extLst>
      <p:ext uri="{BB962C8B-B14F-4D97-AF65-F5344CB8AC3E}">
        <p14:creationId xmlns:p14="http://schemas.microsoft.com/office/powerpoint/2010/main" val="3879272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23</a:t>
            </a:fld>
            <a:endParaRPr lang="zh-CN" altLang="en-US"/>
          </a:p>
        </p:txBody>
      </p:sp>
    </p:spTree>
    <p:extLst>
      <p:ext uri="{BB962C8B-B14F-4D97-AF65-F5344CB8AC3E}">
        <p14:creationId xmlns:p14="http://schemas.microsoft.com/office/powerpoint/2010/main" val="6807974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24</a:t>
            </a:fld>
            <a:endParaRPr lang="zh-CN" altLang="en-US"/>
          </a:p>
        </p:txBody>
      </p:sp>
    </p:spTree>
    <p:extLst>
      <p:ext uri="{BB962C8B-B14F-4D97-AF65-F5344CB8AC3E}">
        <p14:creationId xmlns:p14="http://schemas.microsoft.com/office/powerpoint/2010/main" val="17642149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25</a:t>
            </a:fld>
            <a:endParaRPr lang="zh-CN" altLang="en-US"/>
          </a:p>
        </p:txBody>
      </p:sp>
    </p:spTree>
    <p:extLst>
      <p:ext uri="{BB962C8B-B14F-4D97-AF65-F5344CB8AC3E}">
        <p14:creationId xmlns:p14="http://schemas.microsoft.com/office/powerpoint/2010/main" val="1600823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26</a:t>
            </a:fld>
            <a:endParaRPr lang="zh-CN" altLang="en-US"/>
          </a:p>
        </p:txBody>
      </p:sp>
    </p:spTree>
    <p:extLst>
      <p:ext uri="{BB962C8B-B14F-4D97-AF65-F5344CB8AC3E}">
        <p14:creationId xmlns:p14="http://schemas.microsoft.com/office/powerpoint/2010/main" val="3440680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27</a:t>
            </a:fld>
            <a:endParaRPr lang="zh-CN" altLang="en-US"/>
          </a:p>
        </p:txBody>
      </p:sp>
    </p:spTree>
    <p:extLst>
      <p:ext uri="{BB962C8B-B14F-4D97-AF65-F5344CB8AC3E}">
        <p14:creationId xmlns:p14="http://schemas.microsoft.com/office/powerpoint/2010/main" val="3732879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28</a:t>
            </a:fld>
            <a:endParaRPr lang="zh-CN" altLang="en-US"/>
          </a:p>
        </p:txBody>
      </p:sp>
    </p:spTree>
    <p:extLst>
      <p:ext uri="{BB962C8B-B14F-4D97-AF65-F5344CB8AC3E}">
        <p14:creationId xmlns:p14="http://schemas.microsoft.com/office/powerpoint/2010/main" val="5462871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29</a:t>
            </a:fld>
            <a:endParaRPr lang="zh-CN" altLang="en-US"/>
          </a:p>
        </p:txBody>
      </p:sp>
    </p:spTree>
    <p:extLst>
      <p:ext uri="{BB962C8B-B14F-4D97-AF65-F5344CB8AC3E}">
        <p14:creationId xmlns:p14="http://schemas.microsoft.com/office/powerpoint/2010/main" val="1384395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3</a:t>
            </a:fld>
            <a:endParaRPr lang="zh-CN" altLang="en-US"/>
          </a:p>
        </p:txBody>
      </p:sp>
    </p:spTree>
    <p:extLst>
      <p:ext uri="{BB962C8B-B14F-4D97-AF65-F5344CB8AC3E}">
        <p14:creationId xmlns:p14="http://schemas.microsoft.com/office/powerpoint/2010/main" val="20679167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30</a:t>
            </a:fld>
            <a:endParaRPr lang="zh-CN" altLang="en-US"/>
          </a:p>
        </p:txBody>
      </p:sp>
    </p:spTree>
    <p:extLst>
      <p:ext uri="{BB962C8B-B14F-4D97-AF65-F5344CB8AC3E}">
        <p14:creationId xmlns:p14="http://schemas.microsoft.com/office/powerpoint/2010/main" val="23430897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31</a:t>
            </a:fld>
            <a:endParaRPr lang="zh-CN" altLang="en-US"/>
          </a:p>
        </p:txBody>
      </p:sp>
    </p:spTree>
    <p:extLst>
      <p:ext uri="{BB962C8B-B14F-4D97-AF65-F5344CB8AC3E}">
        <p14:creationId xmlns:p14="http://schemas.microsoft.com/office/powerpoint/2010/main" val="37675212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61F446-BF86-40DA-AFB2-B558F1209CAC}" type="slidenum">
              <a:rPr lang="zh-CN" altLang="en-US" smtClean="0"/>
              <a:t>32</a:t>
            </a:fld>
            <a:endParaRPr lang="zh-CN" altLang="en-US"/>
          </a:p>
        </p:txBody>
      </p:sp>
    </p:spTree>
    <p:extLst>
      <p:ext uri="{BB962C8B-B14F-4D97-AF65-F5344CB8AC3E}">
        <p14:creationId xmlns:p14="http://schemas.microsoft.com/office/powerpoint/2010/main" val="10023585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33</a:t>
            </a:fld>
            <a:endParaRPr lang="zh-CN" altLang="en-US"/>
          </a:p>
        </p:txBody>
      </p:sp>
    </p:spTree>
    <p:extLst>
      <p:ext uri="{BB962C8B-B14F-4D97-AF65-F5344CB8AC3E}">
        <p14:creationId xmlns:p14="http://schemas.microsoft.com/office/powerpoint/2010/main" val="3914856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4</a:t>
            </a:fld>
            <a:endParaRPr lang="zh-CN" altLang="en-US"/>
          </a:p>
        </p:txBody>
      </p:sp>
    </p:spTree>
    <p:extLst>
      <p:ext uri="{BB962C8B-B14F-4D97-AF65-F5344CB8AC3E}">
        <p14:creationId xmlns:p14="http://schemas.microsoft.com/office/powerpoint/2010/main" val="1333015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5</a:t>
            </a:fld>
            <a:endParaRPr lang="zh-CN" altLang="en-US"/>
          </a:p>
        </p:txBody>
      </p:sp>
    </p:spTree>
    <p:extLst>
      <p:ext uri="{BB962C8B-B14F-4D97-AF65-F5344CB8AC3E}">
        <p14:creationId xmlns:p14="http://schemas.microsoft.com/office/powerpoint/2010/main" val="1958382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6</a:t>
            </a:fld>
            <a:endParaRPr lang="zh-CN" altLang="en-US"/>
          </a:p>
        </p:txBody>
      </p:sp>
    </p:spTree>
    <p:extLst>
      <p:ext uri="{BB962C8B-B14F-4D97-AF65-F5344CB8AC3E}">
        <p14:creationId xmlns:p14="http://schemas.microsoft.com/office/powerpoint/2010/main" val="69737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7</a:t>
            </a:fld>
            <a:endParaRPr lang="zh-CN" altLang="en-US"/>
          </a:p>
        </p:txBody>
      </p:sp>
    </p:spTree>
    <p:extLst>
      <p:ext uri="{BB962C8B-B14F-4D97-AF65-F5344CB8AC3E}">
        <p14:creationId xmlns:p14="http://schemas.microsoft.com/office/powerpoint/2010/main" val="142483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8</a:t>
            </a:fld>
            <a:endParaRPr lang="zh-CN" altLang="en-US"/>
          </a:p>
        </p:txBody>
      </p:sp>
    </p:spTree>
    <p:extLst>
      <p:ext uri="{BB962C8B-B14F-4D97-AF65-F5344CB8AC3E}">
        <p14:creationId xmlns:p14="http://schemas.microsoft.com/office/powerpoint/2010/main" val="4192746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1F446-BF86-40DA-AFB2-B558F1209CAC}" type="slidenum">
              <a:rPr lang="zh-CN" altLang="en-US" smtClean="0"/>
              <a:t>9</a:t>
            </a:fld>
            <a:endParaRPr lang="zh-CN" altLang="en-US"/>
          </a:p>
        </p:txBody>
      </p:sp>
    </p:spTree>
    <p:extLst>
      <p:ext uri="{BB962C8B-B14F-4D97-AF65-F5344CB8AC3E}">
        <p14:creationId xmlns:p14="http://schemas.microsoft.com/office/powerpoint/2010/main" val="2356166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42405290"/>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2625954082"/>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2710555288"/>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4083368387"/>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l="-27000" r="-27000"/>
          </a:stretch>
        </a:blipFill>
        <a:effectLst/>
      </p:bgPr>
    </p:bg>
    <p:spTree>
      <p:nvGrpSpPr>
        <p:cNvPr id="1" name=""/>
        <p:cNvGrpSpPr/>
        <p:nvPr/>
      </p:nvGrpSpPr>
      <p:grpSpPr>
        <a:xfrm>
          <a:off x="0" y="0"/>
          <a:ext cx="0" cy="0"/>
          <a:chOff x="0" y="0"/>
          <a:chExt cx="0" cy="0"/>
        </a:xfrm>
      </p:grpSpPr>
      <p:sp>
        <p:nvSpPr>
          <p:cNvPr id="7" name="矩形 6"/>
          <p:cNvSpPr/>
          <p:nvPr userDrawn="1"/>
        </p:nvSpPr>
        <p:spPr>
          <a:xfrm>
            <a:off x="-94129" y="1008530"/>
            <a:ext cx="12286129" cy="55536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2732885"/>
      </p:ext>
    </p:extLst>
  </p:cSld>
  <p:clrMapOvr>
    <a:masterClrMapping/>
  </p:clrMapOvr>
  <p:transition spd="slow">
    <p:wipe/>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bg>
      <p:bgPr>
        <a:blipFill dpi="0" rotWithShape="1">
          <a:blip r:embed="rId2">
            <a:lum/>
          </a:blip>
          <a:srcRect/>
          <a:stretch>
            <a:fillRect l="-27000" r="-27000"/>
          </a:stretch>
        </a:blipFill>
        <a:effectLst/>
      </p:bgPr>
    </p:bg>
    <p:spTree>
      <p:nvGrpSpPr>
        <p:cNvPr id="1" name=""/>
        <p:cNvGrpSpPr/>
        <p:nvPr/>
      </p:nvGrpSpPr>
      <p:grpSpPr>
        <a:xfrm>
          <a:off x="0" y="0"/>
          <a:ext cx="0" cy="0"/>
          <a:chOff x="0" y="0"/>
          <a:chExt cx="0" cy="0"/>
        </a:xfrm>
      </p:grpSpPr>
      <p:sp>
        <p:nvSpPr>
          <p:cNvPr id="8" name="矩形 7"/>
          <p:cNvSpPr/>
          <p:nvPr userDrawn="1"/>
        </p:nvSpPr>
        <p:spPr>
          <a:xfrm>
            <a:off x="1" y="982132"/>
            <a:ext cx="12192000" cy="5537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94783247"/>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399761943"/>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1743751060"/>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3743732465"/>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1396102922"/>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B89F71E-F662-46CB-8211-40D947C7E25A}" type="datetimeFigureOut">
              <a:rPr lang="zh-CN" altLang="en-US" smtClean="0"/>
              <a:t>2017/7/9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415322441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89F71E-F662-46CB-8211-40D947C7E25A}" type="datetimeFigureOut">
              <a:rPr lang="zh-CN" altLang="en-US" smtClean="0"/>
              <a:t>2017/7/9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874D1-AF24-4AA3-84AC-B9BBC5B417E4}" type="slidenum">
              <a:rPr lang="zh-CN" altLang="en-US" smtClean="0"/>
              <a:t>‹#›</a:t>
            </a:fld>
            <a:endParaRPr lang="zh-CN" altLang="en-US"/>
          </a:p>
        </p:txBody>
      </p:sp>
    </p:spTree>
    <p:extLst>
      <p:ext uri="{BB962C8B-B14F-4D97-AF65-F5344CB8AC3E}">
        <p14:creationId xmlns:p14="http://schemas.microsoft.com/office/powerpoint/2010/main" val="3049104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9.jpeg"/><Relationship Id="rId4" Type="http://schemas.openxmlformats.org/officeDocument/2006/relationships/image" Target="../media/image18.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7.jpg"/></Relationships>
</file>

<file path=ppt/slides/_rels/slide2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9.jpg"/></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www.rapidesign.cn/" TargetMode="External"/><Relationship Id="rId7"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27000" r="-27000"/>
          </a:stretch>
        </a:blipFill>
        <a:effectLst/>
      </p:bgPr>
    </p:bg>
    <p:spTree>
      <p:nvGrpSpPr>
        <p:cNvPr id="1" name=""/>
        <p:cNvGrpSpPr/>
        <p:nvPr/>
      </p:nvGrpSpPr>
      <p:grpSpPr>
        <a:xfrm>
          <a:off x="0" y="0"/>
          <a:ext cx="0" cy="0"/>
          <a:chOff x="0" y="0"/>
          <a:chExt cx="0" cy="0"/>
        </a:xfrm>
      </p:grpSpPr>
      <p:sp>
        <p:nvSpPr>
          <p:cNvPr id="39" name="矩形 38"/>
          <p:cNvSpPr/>
          <p:nvPr/>
        </p:nvSpPr>
        <p:spPr>
          <a:xfrm>
            <a:off x="0" y="4520042"/>
            <a:ext cx="12192000" cy="940264"/>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2498" y="1160415"/>
            <a:ext cx="4537825" cy="3453463"/>
          </a:xfrm>
          <a:prstGeom prst="rect">
            <a:avLst/>
          </a:prstGeom>
          <a:effectLst>
            <a:outerShdw blurRad="50800" dist="38100" dir="5400000" algn="t" rotWithShape="0">
              <a:prstClr val="black">
                <a:alpha val="40000"/>
              </a:prstClr>
            </a:outerShdw>
          </a:effectLst>
        </p:spPr>
      </p:pic>
      <p:sp>
        <p:nvSpPr>
          <p:cNvPr id="3" name="矩形 2"/>
          <p:cNvSpPr/>
          <p:nvPr/>
        </p:nvSpPr>
        <p:spPr>
          <a:xfrm>
            <a:off x="2661372" y="1437182"/>
            <a:ext cx="4728249" cy="830997"/>
          </a:xfrm>
          <a:prstGeom prst="rect">
            <a:avLst/>
          </a:prstGeom>
        </p:spPr>
        <p:txBody>
          <a:bodyPr wrap="square">
            <a:spAutoFit/>
          </a:bodyPr>
          <a:lstStyle/>
          <a:p>
            <a:pPr algn="r" fontAlgn="auto">
              <a:spcBef>
                <a:spcPts val="0"/>
              </a:spcBef>
              <a:spcAft>
                <a:spcPts val="0"/>
              </a:spcAft>
              <a:defRPr/>
            </a:pPr>
            <a:r>
              <a:rPr lang="zh-CN" altLang="en-US" sz="4800" b="1" kern="1700" dirty="0">
                <a:solidFill>
                  <a:schemeClr val="bg1"/>
                </a:solidFill>
                <a:latin typeface="微软雅黑" pitchFamily="34" charset="-122"/>
                <a:ea typeface="微软雅黑" pitchFamily="34" charset="-122"/>
                <a:sym typeface="微软雅黑" pitchFamily="34" charset="-122"/>
              </a:rPr>
              <a:t>输入企业待用名</a:t>
            </a:r>
          </a:p>
        </p:txBody>
      </p:sp>
      <p:sp>
        <p:nvSpPr>
          <p:cNvPr id="6" name="文本框 5"/>
          <p:cNvSpPr txBox="1"/>
          <p:nvPr/>
        </p:nvSpPr>
        <p:spPr>
          <a:xfrm>
            <a:off x="1591107" y="2936767"/>
            <a:ext cx="5798514" cy="492443"/>
          </a:xfrm>
          <a:prstGeom prst="rect">
            <a:avLst/>
          </a:prstGeom>
          <a:noFill/>
        </p:spPr>
        <p:txBody>
          <a:bodyPr wrap="square" rtlCol="0">
            <a:spAutoFit/>
          </a:bodyPr>
          <a:lstStyle/>
          <a:p>
            <a:pPr algn="r"/>
            <a:r>
              <a:rPr lang="zh-CN" altLang="en-US" sz="2600" b="1" dirty="0">
                <a:solidFill>
                  <a:schemeClr val="bg1"/>
                </a:solidFill>
                <a:latin typeface="微软雅黑" panose="020B0503020204020204" pitchFamily="34" charset="-122"/>
                <a:ea typeface="微软雅黑" panose="020B0503020204020204" pitchFamily="34" charset="-122"/>
              </a:rPr>
              <a:t>企业简介</a:t>
            </a:r>
            <a:r>
              <a:rPr lang="en-US" altLang="zh-CN" sz="2600" b="1" dirty="0">
                <a:solidFill>
                  <a:schemeClr val="bg1"/>
                </a:solidFill>
                <a:latin typeface="微软雅黑" panose="020B0503020204020204" pitchFamily="34" charset="-122"/>
                <a:ea typeface="微软雅黑" panose="020B0503020204020204" pitchFamily="34" charset="-122"/>
              </a:rPr>
              <a:t>/</a:t>
            </a:r>
            <a:r>
              <a:rPr lang="zh-CN" altLang="en-US" sz="2600" b="1" dirty="0">
                <a:solidFill>
                  <a:schemeClr val="bg1"/>
                </a:solidFill>
                <a:latin typeface="微软雅黑" panose="020B0503020204020204" pitchFamily="34" charset="-122"/>
                <a:ea typeface="微软雅黑" panose="020B0503020204020204" pitchFamily="34" charset="-122"/>
              </a:rPr>
              <a:t>企业宣传</a:t>
            </a:r>
            <a:r>
              <a:rPr lang="en-US" altLang="zh-CN" sz="2600" b="1" dirty="0">
                <a:solidFill>
                  <a:schemeClr val="bg1"/>
                </a:solidFill>
                <a:latin typeface="微软雅黑" panose="020B0503020204020204" pitchFamily="34" charset="-122"/>
                <a:ea typeface="微软雅黑" panose="020B0503020204020204" pitchFamily="34" charset="-122"/>
              </a:rPr>
              <a:t>/</a:t>
            </a:r>
            <a:r>
              <a:rPr lang="zh-CN" altLang="en-US" sz="2600" b="1" dirty="0">
                <a:solidFill>
                  <a:schemeClr val="bg1"/>
                </a:solidFill>
                <a:latin typeface="微软雅黑" panose="020B0503020204020204" pitchFamily="34" charset="-122"/>
                <a:ea typeface="微软雅黑" panose="020B0503020204020204" pitchFamily="34" charset="-122"/>
              </a:rPr>
              <a:t>产品介绍动态</a:t>
            </a:r>
            <a:r>
              <a:rPr lang="en-US" altLang="zh-CN" sz="2600" b="1" dirty="0">
                <a:solidFill>
                  <a:schemeClr val="bg1"/>
                </a:solidFill>
                <a:latin typeface="微软雅黑" panose="020B0503020204020204" pitchFamily="34" charset="-122"/>
                <a:ea typeface="微软雅黑" panose="020B0503020204020204" pitchFamily="34" charset="-122"/>
              </a:rPr>
              <a:t>PPT</a:t>
            </a:r>
            <a:endParaRPr lang="zh-CN" altLang="en-US" sz="2600" b="1" dirty="0">
              <a:solidFill>
                <a:schemeClr val="bg1"/>
              </a:solidFill>
              <a:latin typeface="微软雅黑" panose="020B0503020204020204" pitchFamily="34" charset="-122"/>
              <a:ea typeface="微软雅黑" panose="020B0503020204020204" pitchFamily="34" charset="-122"/>
            </a:endParaRPr>
          </a:p>
        </p:txBody>
      </p:sp>
      <p:grpSp>
        <p:nvGrpSpPr>
          <p:cNvPr id="23" name="组合 22"/>
          <p:cNvGrpSpPr/>
          <p:nvPr/>
        </p:nvGrpSpPr>
        <p:grpSpPr>
          <a:xfrm>
            <a:off x="7886637" y="4796872"/>
            <a:ext cx="531102" cy="478849"/>
            <a:chOff x="4634991" y="2138335"/>
            <a:chExt cx="428348" cy="386204"/>
          </a:xfrm>
          <a:solidFill>
            <a:schemeClr val="bg1"/>
          </a:solidFill>
        </p:grpSpPr>
        <p:sp>
          <p:nvSpPr>
            <p:cNvPr id="24" name="Freeform 5"/>
            <p:cNvSpPr>
              <a:spLocks/>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70C0">
                <a:alpha val="40000"/>
              </a:srgb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25" name="KSO_Shape"/>
            <p:cNvSpPr>
              <a:spLocks/>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grpSp>
        <p:nvGrpSpPr>
          <p:cNvPr id="26" name="组合 25"/>
          <p:cNvGrpSpPr/>
          <p:nvPr/>
        </p:nvGrpSpPr>
        <p:grpSpPr>
          <a:xfrm>
            <a:off x="8476939" y="4808414"/>
            <a:ext cx="531102" cy="478849"/>
            <a:chOff x="5076056" y="2138335"/>
            <a:chExt cx="428348" cy="386204"/>
          </a:xfrm>
        </p:grpSpPr>
        <p:sp>
          <p:nvSpPr>
            <p:cNvPr id="27" name="Freeform 5"/>
            <p:cNvSpPr>
              <a:spLocks/>
            </p:cNvSpPr>
            <p:nvPr/>
          </p:nvSpPr>
          <p:spPr bwMode="auto">
            <a:xfrm>
              <a:off x="5076056"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70C0">
                <a:alpha val="40000"/>
              </a:srgb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28" name="KSO_Shape"/>
            <p:cNvSpPr>
              <a:spLocks/>
            </p:cNvSpPr>
            <p:nvPr/>
          </p:nvSpPr>
          <p:spPr bwMode="auto">
            <a:xfrm>
              <a:off x="5175472" y="2244479"/>
              <a:ext cx="229514" cy="195468"/>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grpSp>
        <p:nvGrpSpPr>
          <p:cNvPr id="29" name="组合 28"/>
          <p:cNvGrpSpPr/>
          <p:nvPr/>
        </p:nvGrpSpPr>
        <p:grpSpPr>
          <a:xfrm>
            <a:off x="9047292" y="4796872"/>
            <a:ext cx="531102" cy="478849"/>
            <a:chOff x="5557128" y="2138335"/>
            <a:chExt cx="428348" cy="386204"/>
          </a:xfrm>
        </p:grpSpPr>
        <p:sp>
          <p:nvSpPr>
            <p:cNvPr id="30" name="Freeform 5"/>
            <p:cNvSpPr>
              <a:spLocks/>
            </p:cNvSpPr>
            <p:nvPr/>
          </p:nvSpPr>
          <p:spPr bwMode="auto">
            <a:xfrm>
              <a:off x="5557128"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70C0">
                <a:alpha val="40000"/>
              </a:srgb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31" name="KSO_Shape"/>
            <p:cNvSpPr>
              <a:spLocks/>
            </p:cNvSpPr>
            <p:nvPr/>
          </p:nvSpPr>
          <p:spPr bwMode="auto">
            <a:xfrm>
              <a:off x="5652120" y="2208685"/>
              <a:ext cx="238362" cy="23597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grpSp>
        <p:nvGrpSpPr>
          <p:cNvPr id="32" name="组合 31"/>
          <p:cNvGrpSpPr/>
          <p:nvPr/>
        </p:nvGrpSpPr>
        <p:grpSpPr>
          <a:xfrm>
            <a:off x="9623300" y="4796872"/>
            <a:ext cx="531102" cy="478849"/>
            <a:chOff x="6068610" y="2138335"/>
            <a:chExt cx="428348" cy="386204"/>
          </a:xfrm>
        </p:grpSpPr>
        <p:sp>
          <p:nvSpPr>
            <p:cNvPr id="33" name="Freeform 5"/>
            <p:cNvSpPr>
              <a:spLocks/>
            </p:cNvSpPr>
            <p:nvPr/>
          </p:nvSpPr>
          <p:spPr bwMode="auto">
            <a:xfrm>
              <a:off x="6068610"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70C0">
                <a:alpha val="40000"/>
              </a:srgb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34" name="KSO_Shape"/>
            <p:cNvSpPr>
              <a:spLocks/>
            </p:cNvSpPr>
            <p:nvPr/>
          </p:nvSpPr>
          <p:spPr bwMode="auto">
            <a:xfrm>
              <a:off x="6173883" y="2215236"/>
              <a:ext cx="232088" cy="19727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sp>
        <p:nvSpPr>
          <p:cNvPr id="38" name="矩形 37"/>
          <p:cNvSpPr/>
          <p:nvPr/>
        </p:nvSpPr>
        <p:spPr>
          <a:xfrm>
            <a:off x="3371942" y="2246702"/>
            <a:ext cx="3989294" cy="584775"/>
          </a:xfrm>
          <a:prstGeom prst="rect">
            <a:avLst/>
          </a:prstGeom>
        </p:spPr>
        <p:txBody>
          <a:bodyPr wrap="square">
            <a:spAutoFit/>
          </a:bodyPr>
          <a:lstStyle/>
          <a:p>
            <a:pPr algn="r" fontAlgn="auto">
              <a:spcBef>
                <a:spcPts val="0"/>
              </a:spcBef>
              <a:spcAft>
                <a:spcPts val="0"/>
              </a:spcAft>
              <a:defRPr/>
            </a:pPr>
            <a:r>
              <a:rPr lang="en-US" altLang="zh-CN" sz="3200" b="1" kern="1700" dirty="0">
                <a:solidFill>
                  <a:schemeClr val="bg1"/>
                </a:solidFill>
                <a:latin typeface="微软雅黑" pitchFamily="34" charset="-122"/>
                <a:ea typeface="微软雅黑" pitchFamily="34" charset="-122"/>
                <a:sym typeface="微软雅黑" pitchFamily="34" charset="-122"/>
              </a:rPr>
              <a:t>COMPANYNAME</a:t>
            </a:r>
            <a:endParaRPr lang="zh-CN" altLang="en-US" sz="3200" b="1" kern="1700" dirty="0">
              <a:solidFill>
                <a:schemeClr val="bg1"/>
              </a:solidFill>
              <a:latin typeface="微软雅黑" pitchFamily="34" charset="-122"/>
              <a:ea typeface="微软雅黑" pitchFamily="34" charset="-122"/>
              <a:sym typeface="微软雅黑" pitchFamily="34" charset="-122"/>
            </a:endParaRPr>
          </a:p>
        </p:txBody>
      </p:sp>
      <p:grpSp>
        <p:nvGrpSpPr>
          <p:cNvPr id="35" name="组合 34"/>
          <p:cNvGrpSpPr/>
          <p:nvPr/>
        </p:nvGrpSpPr>
        <p:grpSpPr>
          <a:xfrm>
            <a:off x="10201877" y="4808414"/>
            <a:ext cx="531102" cy="478849"/>
            <a:chOff x="6623914" y="2138335"/>
            <a:chExt cx="428348" cy="386204"/>
          </a:xfrm>
        </p:grpSpPr>
        <p:sp>
          <p:nvSpPr>
            <p:cNvPr id="36" name="Freeform 5"/>
            <p:cNvSpPr>
              <a:spLocks/>
            </p:cNvSpPr>
            <p:nvPr/>
          </p:nvSpPr>
          <p:spPr bwMode="auto">
            <a:xfrm>
              <a:off x="6623914"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70C0">
                <a:alpha val="40000"/>
              </a:srgb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37" name="KSO_Shape"/>
            <p:cNvSpPr>
              <a:spLocks/>
            </p:cNvSpPr>
            <p:nvPr/>
          </p:nvSpPr>
          <p:spPr bwMode="auto">
            <a:xfrm>
              <a:off x="6715817" y="2193847"/>
              <a:ext cx="230254" cy="221044"/>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pic>
        <p:nvPicPr>
          <p:cNvPr id="9" name="媒体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73923" y="1547880"/>
            <a:ext cx="609600" cy="609600"/>
          </a:xfrm>
          <a:prstGeom prst="rect">
            <a:avLst/>
          </a:prstGeom>
        </p:spPr>
      </p:pic>
      <p:sp>
        <p:nvSpPr>
          <p:cNvPr id="7" name="TextBox 9"/>
          <p:cNvSpPr txBox="1"/>
          <p:nvPr/>
        </p:nvSpPr>
        <p:spPr>
          <a:xfrm>
            <a:off x="694666" y="432552"/>
            <a:ext cx="896441" cy="369332"/>
          </a:xfrm>
          <a:prstGeom prst="rect">
            <a:avLst/>
          </a:prstGeom>
          <a:noFill/>
          <a:effectLst>
            <a:reflection blurRad="6350" stA="50000" endA="300" endPos="38500" dist="50800" dir="5400000" sy="-100000" algn="bl" rotWithShape="0"/>
          </a:effectLst>
        </p:spPr>
        <p:txBody>
          <a:bodyPr wrap="square" rtlCol="0">
            <a:spAutoFit/>
          </a:bodyPr>
          <a:lstStyle/>
          <a:p>
            <a:r>
              <a:rPr lang="en-US" altLang="zh-CN" dirty="0">
                <a:effectLst>
                  <a:reflection blurRad="6350" stA="55000" endA="300" endPos="45500" dir="5400000" sy="-100000" algn="bl" rotWithShape="0"/>
                </a:effectLst>
                <a:latin typeface="Broadway" pitchFamily="82" charset="0"/>
                <a:ea typeface="楷体" pitchFamily="49" charset="-122"/>
                <a:cs typeface="经典繁仿黑" pitchFamily="49" charset="-122"/>
              </a:rPr>
              <a:t>LOGO</a:t>
            </a:r>
            <a:endParaRPr lang="zh-CN" altLang="en-US"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4" name="TextBox 3"/>
          <p:cNvSpPr txBox="1"/>
          <p:nvPr/>
        </p:nvSpPr>
        <p:spPr>
          <a:xfrm>
            <a:off x="3279669" y="3361107"/>
            <a:ext cx="4081567" cy="369332"/>
          </a:xfrm>
          <a:prstGeom prst="rect">
            <a:avLst/>
          </a:prstGeom>
          <a:noFill/>
        </p:spPr>
        <p:txBody>
          <a:bodyPr wrap="none" rtlCol="0">
            <a:spAutoFit/>
          </a:bodyPr>
          <a:lstStyle/>
          <a:p>
            <a:pPr algn="r"/>
            <a:r>
              <a:rPr lang="zh-CN" altLang="en-US" dirty="0">
                <a:solidFill>
                  <a:schemeClr val="bg1"/>
                </a:solidFill>
                <a:latin typeface="微软雅黑" pitchFamily="34" charset="-122"/>
                <a:ea typeface="微软雅黑" pitchFamily="34" charset="-122"/>
              </a:rPr>
              <a:t>汇报</a:t>
            </a:r>
            <a:r>
              <a:rPr lang="zh-CN" altLang="en-US" dirty="0" smtClean="0">
                <a:solidFill>
                  <a:schemeClr val="bg1"/>
                </a:solidFill>
                <a:latin typeface="微软雅黑" pitchFamily="34" charset="-122"/>
                <a:ea typeface="微软雅黑" pitchFamily="34" charset="-122"/>
              </a:rPr>
              <a:t>人：千库网 汇报时间：</a:t>
            </a:r>
            <a:r>
              <a:rPr lang="en-US" altLang="zh-CN" dirty="0" smtClean="0">
                <a:solidFill>
                  <a:schemeClr val="bg1"/>
                </a:solidFill>
                <a:latin typeface="微软雅黑" pitchFamily="34" charset="-122"/>
                <a:ea typeface="微软雅黑" pitchFamily="34" charset="-122"/>
              </a:rPr>
              <a:t>XX</a:t>
            </a:r>
            <a:r>
              <a:rPr lang="zh-CN" altLang="en-US" dirty="0" smtClean="0">
                <a:solidFill>
                  <a:schemeClr val="bg1"/>
                </a:solidFill>
                <a:latin typeface="微软雅黑" pitchFamily="34" charset="-122"/>
                <a:ea typeface="微软雅黑" pitchFamily="34" charset="-122"/>
              </a:rPr>
              <a:t>年</a:t>
            </a:r>
            <a:r>
              <a:rPr lang="en-US" altLang="zh-CN" dirty="0" smtClean="0">
                <a:solidFill>
                  <a:schemeClr val="bg1"/>
                </a:solidFill>
                <a:latin typeface="微软雅黑" pitchFamily="34" charset="-122"/>
                <a:ea typeface="微软雅黑" pitchFamily="34" charset="-122"/>
              </a:rPr>
              <a:t>XX</a:t>
            </a:r>
            <a:r>
              <a:rPr lang="zh-CN" altLang="en-US" dirty="0" smtClean="0">
                <a:solidFill>
                  <a:schemeClr val="bg1"/>
                </a:solidFill>
                <a:latin typeface="微软雅黑" pitchFamily="34" charset="-122"/>
                <a:ea typeface="微软雅黑" pitchFamily="34" charset="-122"/>
              </a:rPr>
              <a:t>月</a:t>
            </a:r>
            <a:endParaRPr lang="zh-CN" altLang="en-US"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08055790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barn(inVertical)">
                                      <p:cBhvr>
                                        <p:cTn id="10" dur="500"/>
                                        <p:tgtEl>
                                          <p:spTgt spid="39"/>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52" presetClass="entr" presetSubtype="0" fill="hold" grpId="0" nodeType="afterEffect">
                                  <p:stCondLst>
                                    <p:cond delay="500"/>
                                  </p:stCondLst>
                                  <p:iterate type="lt">
                                    <p:tmPct val="10000"/>
                                  </p:iterate>
                                  <p:childTnLst>
                                    <p:set>
                                      <p:cBhvr>
                                        <p:cTn id="19" dur="1" fill="hold">
                                          <p:stCondLst>
                                            <p:cond delay="0"/>
                                          </p:stCondLst>
                                        </p:cTn>
                                        <p:tgtEl>
                                          <p:spTgt spid="3"/>
                                        </p:tgtEl>
                                        <p:attrNameLst>
                                          <p:attrName>style.visibility</p:attrName>
                                        </p:attrNameLst>
                                      </p:cBhvr>
                                      <p:to>
                                        <p:strVal val="visible"/>
                                      </p:to>
                                    </p:set>
                                    <p:animScale>
                                      <p:cBhvr>
                                        <p:cTn id="20" dur="5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500" decel="50000" fill="hold">
                                          <p:stCondLst>
                                            <p:cond delay="0"/>
                                          </p:stCondLst>
                                        </p:cTn>
                                        <p:tgtEl>
                                          <p:spTgt spid="3"/>
                                        </p:tgtEl>
                                        <p:attrNameLst>
                                          <p:attrName>ppt_x</p:attrName>
                                          <p:attrName>ppt_y</p:attrName>
                                        </p:attrNameLst>
                                      </p:cBhvr>
                                    </p:animMotion>
                                    <p:animEffect transition="in" filter="fade">
                                      <p:cBhvr>
                                        <p:cTn id="22" dur="500"/>
                                        <p:tgtEl>
                                          <p:spTgt spid="3"/>
                                        </p:tgtEl>
                                      </p:cBhvr>
                                    </p:animEffect>
                                  </p:childTnLst>
                                </p:cTn>
                              </p:par>
                            </p:childTnLst>
                          </p:cTn>
                        </p:par>
                        <p:par>
                          <p:cTn id="23" fill="hold">
                            <p:stCondLst>
                              <p:cond delay="2800"/>
                            </p:stCondLst>
                            <p:childTnLst>
                              <p:par>
                                <p:cTn id="24" presetID="52" presetClass="entr" presetSubtype="0" fill="hold" grpId="0" nodeType="afterEffect">
                                  <p:stCondLst>
                                    <p:cond delay="0"/>
                                  </p:stCondLst>
                                  <p:iterate type="lt">
                                    <p:tmPct val="10000"/>
                                  </p:iterate>
                                  <p:childTnLst>
                                    <p:set>
                                      <p:cBhvr>
                                        <p:cTn id="25" dur="1" fill="hold">
                                          <p:stCondLst>
                                            <p:cond delay="0"/>
                                          </p:stCondLst>
                                        </p:cTn>
                                        <p:tgtEl>
                                          <p:spTgt spid="38"/>
                                        </p:tgtEl>
                                        <p:attrNameLst>
                                          <p:attrName>style.visibility</p:attrName>
                                        </p:attrNameLst>
                                      </p:cBhvr>
                                      <p:to>
                                        <p:strVal val="visible"/>
                                      </p:to>
                                    </p:set>
                                    <p:animScale>
                                      <p:cBhvr>
                                        <p:cTn id="26" dur="500" decel="50000" fill="hold">
                                          <p:stCondLst>
                                            <p:cond delay="0"/>
                                          </p:stCondLst>
                                        </p:cTn>
                                        <p:tgtEl>
                                          <p:spTgt spid="3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500" decel="50000" fill="hold">
                                          <p:stCondLst>
                                            <p:cond delay="0"/>
                                          </p:stCondLst>
                                        </p:cTn>
                                        <p:tgtEl>
                                          <p:spTgt spid="38"/>
                                        </p:tgtEl>
                                        <p:attrNameLst>
                                          <p:attrName>ppt_x</p:attrName>
                                          <p:attrName>ppt_y</p:attrName>
                                        </p:attrNameLst>
                                      </p:cBhvr>
                                    </p:animMotion>
                                    <p:animEffect transition="in" filter="fade">
                                      <p:cBhvr>
                                        <p:cTn id="28" dur="500"/>
                                        <p:tgtEl>
                                          <p:spTgt spid="38"/>
                                        </p:tgtEl>
                                      </p:cBhvr>
                                    </p:animEffect>
                                  </p:childTnLst>
                                </p:cTn>
                              </p:par>
                            </p:childTnLst>
                          </p:cTn>
                        </p:par>
                        <p:par>
                          <p:cTn id="29" fill="hold">
                            <p:stCondLst>
                              <p:cond delay="3800"/>
                            </p:stCondLst>
                            <p:childTnLst>
                              <p:par>
                                <p:cTn id="30" presetID="52" presetClass="entr" presetSubtype="0" fill="hold" grpId="0" nodeType="afterEffect">
                                  <p:stCondLst>
                                    <p:cond delay="0"/>
                                  </p:stCondLst>
                                  <p:iterate type="lt">
                                    <p:tmPct val="10000"/>
                                  </p:iterate>
                                  <p:childTnLst>
                                    <p:set>
                                      <p:cBhvr>
                                        <p:cTn id="31" dur="1" fill="hold">
                                          <p:stCondLst>
                                            <p:cond delay="0"/>
                                          </p:stCondLst>
                                        </p:cTn>
                                        <p:tgtEl>
                                          <p:spTgt spid="6">
                                            <p:txEl>
                                              <p:pRg st="0" end="0"/>
                                            </p:txEl>
                                          </p:spTgt>
                                        </p:tgtEl>
                                        <p:attrNameLst>
                                          <p:attrName>style.visibility</p:attrName>
                                        </p:attrNameLst>
                                      </p:cBhvr>
                                      <p:to>
                                        <p:strVal val="visible"/>
                                      </p:to>
                                    </p:set>
                                    <p:animScale>
                                      <p:cBhvr>
                                        <p:cTn id="32" dur="500" decel="50000" fill="hold">
                                          <p:stCondLst>
                                            <p:cond delay="0"/>
                                          </p:stCondLst>
                                        </p:cTn>
                                        <p:tgtEl>
                                          <p:spTgt spid="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500" decel="50000" fill="hold">
                                          <p:stCondLst>
                                            <p:cond delay="0"/>
                                          </p:stCondLst>
                                        </p:cTn>
                                        <p:tgtEl>
                                          <p:spTgt spid="6">
                                            <p:txEl>
                                              <p:pRg st="0" end="0"/>
                                            </p:txEl>
                                          </p:spTgt>
                                        </p:tgtEl>
                                        <p:attrNameLst>
                                          <p:attrName>ppt_x</p:attrName>
                                          <p:attrName>ppt_y</p:attrName>
                                        </p:attrNameLst>
                                      </p:cBhvr>
                                    </p:animMotion>
                                    <p:animEffect transition="in" filter="fade">
                                      <p:cBhvr>
                                        <p:cTn id="34" dur="500"/>
                                        <p:tgtEl>
                                          <p:spTgt spid="6">
                                            <p:txEl>
                                              <p:pRg st="0" end="0"/>
                                            </p:txEl>
                                          </p:spTgt>
                                        </p:tgtEl>
                                      </p:cBhvr>
                                    </p:animEffect>
                                  </p:childTnLst>
                                </p:cTn>
                              </p:par>
                            </p:childTnLst>
                          </p:cTn>
                        </p:par>
                        <p:par>
                          <p:cTn id="35" fill="hold">
                            <p:stCondLst>
                              <p:cond delay="5200"/>
                            </p:stCondLst>
                            <p:childTnLst>
                              <p:par>
                                <p:cTn id="36" presetID="2" presetClass="entr" presetSubtype="2" fill="hold" nodeType="afterEffect">
                                  <p:stCondLst>
                                    <p:cond delay="5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fill="hold"/>
                                        <p:tgtEl>
                                          <p:spTgt spid="23"/>
                                        </p:tgtEl>
                                        <p:attrNameLst>
                                          <p:attrName>ppt_x</p:attrName>
                                        </p:attrNameLst>
                                      </p:cBhvr>
                                      <p:tavLst>
                                        <p:tav tm="0">
                                          <p:val>
                                            <p:strVal val="1+#ppt_w/2"/>
                                          </p:val>
                                        </p:tav>
                                        <p:tav tm="100000">
                                          <p:val>
                                            <p:strVal val="#ppt_x"/>
                                          </p:val>
                                        </p:tav>
                                      </p:tavLst>
                                    </p:anim>
                                    <p:anim calcmode="lin" valueType="num">
                                      <p:cBhvr additive="base">
                                        <p:cTn id="39" dur="500" fill="hold"/>
                                        <p:tgtEl>
                                          <p:spTgt spid="23"/>
                                        </p:tgtEl>
                                        <p:attrNameLst>
                                          <p:attrName>ppt_y</p:attrName>
                                        </p:attrNameLst>
                                      </p:cBhvr>
                                      <p:tavLst>
                                        <p:tav tm="0">
                                          <p:val>
                                            <p:strVal val="#ppt_y"/>
                                          </p:val>
                                        </p:tav>
                                        <p:tav tm="100000">
                                          <p:val>
                                            <p:strVal val="#ppt_y"/>
                                          </p:val>
                                        </p:tav>
                                      </p:tavLst>
                                    </p:anim>
                                  </p:childTnLst>
                                </p:cTn>
                              </p:par>
                            </p:childTnLst>
                          </p:cTn>
                        </p:par>
                        <p:par>
                          <p:cTn id="40" fill="hold">
                            <p:stCondLst>
                              <p:cond delay="6200"/>
                            </p:stCondLst>
                            <p:childTnLst>
                              <p:par>
                                <p:cTn id="41" presetID="2" presetClass="entr" presetSubtype="2" fill="hold"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1+#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childTnLst>
                          </p:cTn>
                        </p:par>
                        <p:par>
                          <p:cTn id="45" fill="hold">
                            <p:stCondLst>
                              <p:cond delay="6700"/>
                            </p:stCondLst>
                            <p:childTnLst>
                              <p:par>
                                <p:cTn id="46" presetID="2" presetClass="entr" presetSubtype="2" fill="hold" nodeType="afterEffect">
                                  <p:stCondLst>
                                    <p:cond delay="0"/>
                                  </p:stCondLst>
                                  <p:childTnLst>
                                    <p:set>
                                      <p:cBhvr>
                                        <p:cTn id="47" dur="1" fill="hold">
                                          <p:stCondLst>
                                            <p:cond delay="0"/>
                                          </p:stCondLst>
                                        </p:cTn>
                                        <p:tgtEl>
                                          <p:spTgt spid="29"/>
                                        </p:tgtEl>
                                        <p:attrNameLst>
                                          <p:attrName>style.visibility</p:attrName>
                                        </p:attrNameLst>
                                      </p:cBhvr>
                                      <p:to>
                                        <p:strVal val="visible"/>
                                      </p:to>
                                    </p:set>
                                    <p:anim calcmode="lin" valueType="num">
                                      <p:cBhvr additive="base">
                                        <p:cTn id="48" dur="500" fill="hold"/>
                                        <p:tgtEl>
                                          <p:spTgt spid="29"/>
                                        </p:tgtEl>
                                        <p:attrNameLst>
                                          <p:attrName>ppt_x</p:attrName>
                                        </p:attrNameLst>
                                      </p:cBhvr>
                                      <p:tavLst>
                                        <p:tav tm="0">
                                          <p:val>
                                            <p:strVal val="1+#ppt_w/2"/>
                                          </p:val>
                                        </p:tav>
                                        <p:tav tm="100000">
                                          <p:val>
                                            <p:strVal val="#ppt_x"/>
                                          </p:val>
                                        </p:tav>
                                      </p:tavLst>
                                    </p:anim>
                                    <p:anim calcmode="lin" valueType="num">
                                      <p:cBhvr additive="base">
                                        <p:cTn id="49" dur="500" fill="hold"/>
                                        <p:tgtEl>
                                          <p:spTgt spid="29"/>
                                        </p:tgtEl>
                                        <p:attrNameLst>
                                          <p:attrName>ppt_y</p:attrName>
                                        </p:attrNameLst>
                                      </p:cBhvr>
                                      <p:tavLst>
                                        <p:tav tm="0">
                                          <p:val>
                                            <p:strVal val="#ppt_y"/>
                                          </p:val>
                                        </p:tav>
                                        <p:tav tm="100000">
                                          <p:val>
                                            <p:strVal val="#ppt_y"/>
                                          </p:val>
                                        </p:tav>
                                      </p:tavLst>
                                    </p:anim>
                                  </p:childTnLst>
                                </p:cTn>
                              </p:par>
                            </p:childTnLst>
                          </p:cTn>
                        </p:par>
                        <p:par>
                          <p:cTn id="50" fill="hold">
                            <p:stCondLst>
                              <p:cond delay="7200"/>
                            </p:stCondLst>
                            <p:childTnLst>
                              <p:par>
                                <p:cTn id="51" presetID="2" presetClass="entr" presetSubtype="2" fill="hold" nodeType="afterEffect">
                                  <p:stCondLst>
                                    <p:cond delay="0"/>
                                  </p:stCondLst>
                                  <p:childTnLst>
                                    <p:set>
                                      <p:cBhvr>
                                        <p:cTn id="52" dur="1" fill="hold">
                                          <p:stCondLst>
                                            <p:cond delay="0"/>
                                          </p:stCondLst>
                                        </p:cTn>
                                        <p:tgtEl>
                                          <p:spTgt spid="32"/>
                                        </p:tgtEl>
                                        <p:attrNameLst>
                                          <p:attrName>style.visibility</p:attrName>
                                        </p:attrNameLst>
                                      </p:cBhvr>
                                      <p:to>
                                        <p:strVal val="visible"/>
                                      </p:to>
                                    </p:set>
                                    <p:anim calcmode="lin" valueType="num">
                                      <p:cBhvr additive="base">
                                        <p:cTn id="53" dur="500" fill="hold"/>
                                        <p:tgtEl>
                                          <p:spTgt spid="32"/>
                                        </p:tgtEl>
                                        <p:attrNameLst>
                                          <p:attrName>ppt_x</p:attrName>
                                        </p:attrNameLst>
                                      </p:cBhvr>
                                      <p:tavLst>
                                        <p:tav tm="0">
                                          <p:val>
                                            <p:strVal val="1+#ppt_w/2"/>
                                          </p:val>
                                        </p:tav>
                                        <p:tav tm="100000">
                                          <p:val>
                                            <p:strVal val="#ppt_x"/>
                                          </p:val>
                                        </p:tav>
                                      </p:tavLst>
                                    </p:anim>
                                    <p:anim calcmode="lin" valueType="num">
                                      <p:cBhvr additive="base">
                                        <p:cTn id="54" dur="500" fill="hold"/>
                                        <p:tgtEl>
                                          <p:spTgt spid="32"/>
                                        </p:tgtEl>
                                        <p:attrNameLst>
                                          <p:attrName>ppt_y</p:attrName>
                                        </p:attrNameLst>
                                      </p:cBhvr>
                                      <p:tavLst>
                                        <p:tav tm="0">
                                          <p:val>
                                            <p:strVal val="#ppt_y"/>
                                          </p:val>
                                        </p:tav>
                                        <p:tav tm="100000">
                                          <p:val>
                                            <p:strVal val="#ppt_y"/>
                                          </p:val>
                                        </p:tav>
                                      </p:tavLst>
                                    </p:anim>
                                  </p:childTnLst>
                                </p:cTn>
                              </p:par>
                            </p:childTnLst>
                          </p:cTn>
                        </p:par>
                        <p:par>
                          <p:cTn id="55" fill="hold">
                            <p:stCondLst>
                              <p:cond delay="7700"/>
                            </p:stCondLst>
                            <p:childTnLst>
                              <p:par>
                                <p:cTn id="56" presetID="2" presetClass="entr" presetSubtype="2" fill="hold" nodeType="afterEffect">
                                  <p:stCondLst>
                                    <p:cond delay="0"/>
                                  </p:stCondLst>
                                  <p:childTnLst>
                                    <p:set>
                                      <p:cBhvr>
                                        <p:cTn id="57" dur="1" fill="hold">
                                          <p:stCondLst>
                                            <p:cond delay="0"/>
                                          </p:stCondLst>
                                        </p:cTn>
                                        <p:tgtEl>
                                          <p:spTgt spid="35"/>
                                        </p:tgtEl>
                                        <p:attrNameLst>
                                          <p:attrName>style.visibility</p:attrName>
                                        </p:attrNameLst>
                                      </p:cBhvr>
                                      <p:to>
                                        <p:strVal val="visible"/>
                                      </p:to>
                                    </p:set>
                                    <p:anim calcmode="lin" valueType="num">
                                      <p:cBhvr additive="base">
                                        <p:cTn id="58" dur="500" fill="hold"/>
                                        <p:tgtEl>
                                          <p:spTgt spid="35"/>
                                        </p:tgtEl>
                                        <p:attrNameLst>
                                          <p:attrName>ppt_x</p:attrName>
                                        </p:attrNameLst>
                                      </p:cBhvr>
                                      <p:tavLst>
                                        <p:tav tm="0">
                                          <p:val>
                                            <p:strVal val="1+#ppt_w/2"/>
                                          </p:val>
                                        </p:tav>
                                        <p:tav tm="100000">
                                          <p:val>
                                            <p:strVal val="#ppt_x"/>
                                          </p:val>
                                        </p:tav>
                                      </p:tavLst>
                                    </p:anim>
                                    <p:anim calcmode="lin" valueType="num">
                                      <p:cBhvr additive="base">
                                        <p:cTn id="59"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0" repeatCount="indefinite" fill="hold" display="0">
                  <p:stCondLst>
                    <p:cond delay="indefinite"/>
                  </p:stCondLst>
                  <p:endCondLst>
                    <p:cond evt="onStopAudio" delay="0">
                      <p:tgtEl>
                        <p:sldTgt/>
                      </p:tgtEl>
                    </p:cond>
                  </p:endCondLst>
                </p:cTn>
                <p:tgtEl>
                  <p:spTgt spid="9"/>
                </p:tgtEl>
              </p:cMediaNode>
            </p:audio>
          </p:childTnLst>
        </p:cTn>
      </p:par>
    </p:tnLst>
    <p:bldLst>
      <p:bldP spid="39" grpId="0" animBg="1"/>
      <p:bldP spid="3" grpId="0"/>
      <p:bldP spid="6" grpId="0" build="p"/>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grpSp>
        <p:nvGrpSpPr>
          <p:cNvPr id="3" name="组合 2"/>
          <p:cNvGrpSpPr/>
          <p:nvPr/>
        </p:nvGrpSpPr>
        <p:grpSpPr>
          <a:xfrm flipH="1">
            <a:off x="6416229" y="1560652"/>
            <a:ext cx="4119975" cy="2148718"/>
            <a:chOff x="1550756" y="1580380"/>
            <a:chExt cx="4235527" cy="2208983"/>
          </a:xfrm>
        </p:grpSpPr>
        <p:sp>
          <p:nvSpPr>
            <p:cNvPr id="4" name="等腰三角形 41"/>
            <p:cNvSpPr/>
            <p:nvPr/>
          </p:nvSpPr>
          <p:spPr>
            <a:xfrm rot="5400000" flipH="1">
              <a:off x="2967260" y="1682963"/>
              <a:ext cx="222648" cy="3055655"/>
            </a:xfrm>
            <a:custGeom>
              <a:avLst/>
              <a:gdLst>
                <a:gd name="connsiteX0" fmla="*/ 0 w 218921"/>
                <a:gd name="connsiteY0" fmla="*/ 2984088 h 2984088"/>
                <a:gd name="connsiteX1" fmla="*/ 218921 w 218921"/>
                <a:gd name="connsiteY1" fmla="*/ 0 h 2984088"/>
                <a:gd name="connsiteX2" fmla="*/ 218921 w 218921"/>
                <a:gd name="connsiteY2" fmla="*/ 2984088 h 2984088"/>
                <a:gd name="connsiteX3" fmla="*/ 0 w 218921"/>
                <a:gd name="connsiteY3" fmla="*/ 2984088 h 2984088"/>
                <a:gd name="connsiteX0" fmla="*/ 0 w 218921"/>
                <a:gd name="connsiteY0" fmla="*/ 2984088 h 2984088"/>
                <a:gd name="connsiteX1" fmla="*/ 108463 w 218921"/>
                <a:gd name="connsiteY1" fmla="*/ 2339462 h 2984088"/>
                <a:gd name="connsiteX2" fmla="*/ 218921 w 218921"/>
                <a:gd name="connsiteY2" fmla="*/ 0 h 2984088"/>
                <a:gd name="connsiteX3" fmla="*/ 218921 w 218921"/>
                <a:gd name="connsiteY3" fmla="*/ 2984088 h 2984088"/>
                <a:gd name="connsiteX4" fmla="*/ 0 w 218921"/>
                <a:gd name="connsiteY4" fmla="*/ 2984088 h 2984088"/>
                <a:gd name="connsiteX0" fmla="*/ 2453 w 221374"/>
                <a:gd name="connsiteY0" fmla="*/ 2984088 h 2984088"/>
                <a:gd name="connsiteX1" fmla="*/ 110916 w 221374"/>
                <a:gd name="connsiteY1" fmla="*/ 2339462 h 2984088"/>
                <a:gd name="connsiteX2" fmla="*/ 221374 w 221374"/>
                <a:gd name="connsiteY2" fmla="*/ 0 h 2984088"/>
                <a:gd name="connsiteX3" fmla="*/ 221374 w 221374"/>
                <a:gd name="connsiteY3" fmla="*/ 2984088 h 2984088"/>
                <a:gd name="connsiteX4" fmla="*/ 2453 w 221374"/>
                <a:gd name="connsiteY4" fmla="*/ 2984088 h 2984088"/>
                <a:gd name="connsiteX0" fmla="*/ 8070 w 226991"/>
                <a:gd name="connsiteY0" fmla="*/ 2984088 h 3049797"/>
                <a:gd name="connsiteX1" fmla="*/ 116533 w 226991"/>
                <a:gd name="connsiteY1" fmla="*/ 2339462 h 3049797"/>
                <a:gd name="connsiteX2" fmla="*/ 226991 w 226991"/>
                <a:gd name="connsiteY2" fmla="*/ 0 h 3049797"/>
                <a:gd name="connsiteX3" fmla="*/ 226991 w 226991"/>
                <a:gd name="connsiteY3" fmla="*/ 2984088 h 3049797"/>
                <a:gd name="connsiteX4" fmla="*/ 8070 w 226991"/>
                <a:gd name="connsiteY4" fmla="*/ 2984088 h 3049797"/>
                <a:gd name="connsiteX0" fmla="*/ 3727 w 222648"/>
                <a:gd name="connsiteY0" fmla="*/ 2984088 h 3055655"/>
                <a:gd name="connsiteX1" fmla="*/ 112190 w 222648"/>
                <a:gd name="connsiteY1" fmla="*/ 2339462 h 3055655"/>
                <a:gd name="connsiteX2" fmla="*/ 222648 w 222648"/>
                <a:gd name="connsiteY2" fmla="*/ 0 h 3055655"/>
                <a:gd name="connsiteX3" fmla="*/ 222648 w 222648"/>
                <a:gd name="connsiteY3" fmla="*/ 2984088 h 3055655"/>
                <a:gd name="connsiteX4" fmla="*/ 3727 w 222648"/>
                <a:gd name="connsiteY4" fmla="*/ 2984088 h 305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648" h="3055655">
                  <a:moveTo>
                    <a:pt x="3727" y="2984088"/>
                  </a:moveTo>
                  <a:cubicBezTo>
                    <a:pt x="-14683" y="2876650"/>
                    <a:pt x="37271" y="3497108"/>
                    <a:pt x="112190" y="2339462"/>
                  </a:cubicBezTo>
                  <a:cubicBezTo>
                    <a:pt x="187109" y="1181816"/>
                    <a:pt x="185829" y="779821"/>
                    <a:pt x="222648" y="0"/>
                  </a:cubicBezTo>
                  <a:lnTo>
                    <a:pt x="222648" y="2984088"/>
                  </a:lnTo>
                  <a:lnTo>
                    <a:pt x="3727" y="2984088"/>
                  </a:lnTo>
                  <a:close/>
                </a:path>
              </a:pathLst>
            </a:custGeom>
            <a:gradFill flip="none" rotWithShape="1">
              <a:gsLst>
                <a:gs pos="0">
                  <a:schemeClr val="bg1"/>
                </a:gs>
                <a:gs pos="59000">
                  <a:srgbClr val="5B595B"/>
                </a:gs>
                <a:gs pos="100000">
                  <a:schemeClr val="bg2">
                    <a:lumMod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5" name="矩形 4"/>
            <p:cNvSpPr/>
            <p:nvPr/>
          </p:nvSpPr>
          <p:spPr>
            <a:xfrm>
              <a:off x="1622321" y="1580380"/>
              <a:ext cx="2984089" cy="1519083"/>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6" name="椭圆 5"/>
            <p:cNvSpPr/>
            <p:nvPr/>
          </p:nvSpPr>
          <p:spPr>
            <a:xfrm>
              <a:off x="4311443" y="2314523"/>
              <a:ext cx="1474840" cy="1474840"/>
            </a:xfrm>
            <a:prstGeom prst="ellipse">
              <a:avLst/>
            </a:prstGeom>
            <a:solidFill>
              <a:srgbClr val="0070C0"/>
            </a:solidFill>
            <a:ln>
              <a:noFill/>
            </a:ln>
            <a:effectLst>
              <a:outerShdw blurRad="152400" dist="1016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prstClr val="white"/>
                  </a:solidFill>
                  <a:latin typeface="微软雅黑" panose="020B0503020204020204" pitchFamily="34" charset="-122"/>
                  <a:ea typeface="微软雅黑" panose="020B0503020204020204" pitchFamily="34" charset="-122"/>
                </a:rPr>
                <a:t>02</a:t>
              </a:r>
              <a:endParaRPr lang="zh-CN" altLang="en-US" sz="4800" dirty="0">
                <a:solidFill>
                  <a:prstClr val="white"/>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996385" y="1799132"/>
              <a:ext cx="2426420" cy="1053282"/>
              <a:chOff x="6105041" y="1622704"/>
              <a:chExt cx="2426420" cy="1053282"/>
            </a:xfrm>
          </p:grpSpPr>
          <p:sp>
            <p:nvSpPr>
              <p:cNvPr id="8" name="Freeform 32"/>
              <p:cNvSpPr>
                <a:spLocks noEditPoints="1"/>
              </p:cNvSpPr>
              <p:nvPr/>
            </p:nvSpPr>
            <p:spPr bwMode="auto">
              <a:xfrm>
                <a:off x="6106626" y="1622704"/>
                <a:ext cx="400230" cy="423756"/>
              </a:xfrm>
              <a:custGeom>
                <a:avLst/>
                <a:gdLst>
                  <a:gd name="T0" fmla="*/ 565 w 587"/>
                  <a:gd name="T1" fmla="*/ 211 h 621"/>
                  <a:gd name="T2" fmla="*/ 232 w 587"/>
                  <a:gd name="T3" fmla="*/ 88 h 621"/>
                  <a:gd name="T4" fmla="*/ 488 w 587"/>
                  <a:gd name="T5" fmla="*/ 435 h 621"/>
                  <a:gd name="T6" fmla="*/ 565 w 587"/>
                  <a:gd name="T7" fmla="*/ 211 h 621"/>
                  <a:gd name="T8" fmla="*/ 532 w 587"/>
                  <a:gd name="T9" fmla="*/ 195 h 621"/>
                  <a:gd name="T10" fmla="*/ 486 w 587"/>
                  <a:gd name="T11" fmla="*/ 194 h 621"/>
                  <a:gd name="T12" fmla="*/ 457 w 587"/>
                  <a:gd name="T13" fmla="*/ 194 h 621"/>
                  <a:gd name="T14" fmla="*/ 470 w 587"/>
                  <a:gd name="T15" fmla="*/ 160 h 621"/>
                  <a:gd name="T16" fmla="*/ 476 w 587"/>
                  <a:gd name="T17" fmla="*/ 118 h 621"/>
                  <a:gd name="T18" fmla="*/ 532 w 587"/>
                  <a:gd name="T19" fmla="*/ 195 h 621"/>
                  <a:gd name="T20" fmla="*/ 356 w 587"/>
                  <a:gd name="T21" fmla="*/ 75 h 621"/>
                  <a:gd name="T22" fmla="*/ 357 w 587"/>
                  <a:gd name="T23" fmla="*/ 75 h 621"/>
                  <a:gd name="T24" fmla="*/ 407 w 587"/>
                  <a:gd name="T25" fmla="*/ 83 h 621"/>
                  <a:gd name="T26" fmla="*/ 349 w 587"/>
                  <a:gd name="T27" fmla="*/ 90 h 621"/>
                  <a:gd name="T28" fmla="*/ 319 w 587"/>
                  <a:gd name="T29" fmla="*/ 79 h 621"/>
                  <a:gd name="T30" fmla="*/ 356 w 587"/>
                  <a:gd name="T31" fmla="*/ 75 h 621"/>
                  <a:gd name="T32" fmla="*/ 284 w 587"/>
                  <a:gd name="T33" fmla="*/ 90 h 621"/>
                  <a:gd name="T34" fmla="*/ 362 w 587"/>
                  <a:gd name="T35" fmla="*/ 154 h 621"/>
                  <a:gd name="T36" fmla="*/ 317 w 587"/>
                  <a:gd name="T37" fmla="*/ 202 h 621"/>
                  <a:gd name="T38" fmla="*/ 312 w 587"/>
                  <a:gd name="T39" fmla="*/ 219 h 621"/>
                  <a:gd name="T40" fmla="*/ 260 w 587"/>
                  <a:gd name="T41" fmla="*/ 237 h 621"/>
                  <a:gd name="T42" fmla="*/ 348 w 587"/>
                  <a:gd name="T43" fmla="*/ 273 h 621"/>
                  <a:gd name="T44" fmla="*/ 336 w 587"/>
                  <a:gd name="T45" fmla="*/ 355 h 621"/>
                  <a:gd name="T46" fmla="*/ 304 w 587"/>
                  <a:gd name="T47" fmla="*/ 423 h 621"/>
                  <a:gd name="T48" fmla="*/ 288 w 587"/>
                  <a:gd name="T49" fmla="*/ 408 h 621"/>
                  <a:gd name="T50" fmla="*/ 237 w 587"/>
                  <a:gd name="T51" fmla="*/ 326 h 621"/>
                  <a:gd name="T52" fmla="*/ 232 w 587"/>
                  <a:gd name="T53" fmla="*/ 256 h 621"/>
                  <a:gd name="T54" fmla="*/ 206 w 587"/>
                  <a:gd name="T55" fmla="*/ 220 h 621"/>
                  <a:gd name="T56" fmla="*/ 182 w 587"/>
                  <a:gd name="T57" fmla="*/ 190 h 621"/>
                  <a:gd name="T58" fmla="*/ 284 w 587"/>
                  <a:gd name="T59" fmla="*/ 90 h 621"/>
                  <a:gd name="T60" fmla="*/ 486 w 587"/>
                  <a:gd name="T61" fmla="*/ 401 h 621"/>
                  <a:gd name="T62" fmla="*/ 479 w 587"/>
                  <a:gd name="T63" fmla="*/ 377 h 621"/>
                  <a:gd name="T64" fmla="*/ 461 w 587"/>
                  <a:gd name="T65" fmla="*/ 328 h 621"/>
                  <a:gd name="T66" fmla="*/ 448 w 587"/>
                  <a:gd name="T67" fmla="*/ 292 h 621"/>
                  <a:gd name="T68" fmla="*/ 441 w 587"/>
                  <a:gd name="T69" fmla="*/ 236 h 621"/>
                  <a:gd name="T70" fmla="*/ 538 w 587"/>
                  <a:gd name="T71" fmla="*/ 214 h 621"/>
                  <a:gd name="T72" fmla="*/ 545 w 587"/>
                  <a:gd name="T73" fmla="*/ 265 h 621"/>
                  <a:gd name="T74" fmla="*/ 486 w 587"/>
                  <a:gd name="T75" fmla="*/ 40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87" h="621">
                    <a:moveTo>
                      <a:pt x="565" y="211"/>
                    </a:moveTo>
                    <a:cubicBezTo>
                      <a:pt x="529" y="66"/>
                      <a:pt x="357" y="0"/>
                      <a:pt x="232" y="88"/>
                    </a:cubicBezTo>
                    <a:cubicBezTo>
                      <a:pt x="0" y="251"/>
                      <a:pt x="248" y="621"/>
                      <a:pt x="488" y="435"/>
                    </a:cubicBezTo>
                    <a:cubicBezTo>
                      <a:pt x="555" y="383"/>
                      <a:pt x="587" y="296"/>
                      <a:pt x="565" y="211"/>
                    </a:cubicBezTo>
                    <a:close/>
                    <a:moveTo>
                      <a:pt x="532" y="195"/>
                    </a:moveTo>
                    <a:cubicBezTo>
                      <a:pt x="514" y="196"/>
                      <a:pt x="498" y="188"/>
                      <a:pt x="486" y="194"/>
                    </a:cubicBezTo>
                    <a:cubicBezTo>
                      <a:pt x="468" y="202"/>
                      <a:pt x="440" y="216"/>
                      <a:pt x="457" y="194"/>
                    </a:cubicBezTo>
                    <a:cubicBezTo>
                      <a:pt x="457" y="194"/>
                      <a:pt x="468" y="181"/>
                      <a:pt x="470" y="160"/>
                    </a:cubicBezTo>
                    <a:cubicBezTo>
                      <a:pt x="472" y="142"/>
                      <a:pt x="471" y="130"/>
                      <a:pt x="476" y="118"/>
                    </a:cubicBezTo>
                    <a:cubicBezTo>
                      <a:pt x="500" y="139"/>
                      <a:pt x="520" y="165"/>
                      <a:pt x="532" y="195"/>
                    </a:cubicBezTo>
                    <a:close/>
                    <a:moveTo>
                      <a:pt x="356" y="75"/>
                    </a:moveTo>
                    <a:cubicBezTo>
                      <a:pt x="357" y="75"/>
                      <a:pt x="357" y="75"/>
                      <a:pt x="357" y="75"/>
                    </a:cubicBezTo>
                    <a:cubicBezTo>
                      <a:pt x="374" y="75"/>
                      <a:pt x="391" y="78"/>
                      <a:pt x="407" y="83"/>
                    </a:cubicBezTo>
                    <a:cubicBezTo>
                      <a:pt x="389" y="86"/>
                      <a:pt x="364" y="90"/>
                      <a:pt x="349" y="90"/>
                    </a:cubicBezTo>
                    <a:cubicBezTo>
                      <a:pt x="337" y="90"/>
                      <a:pt x="327" y="85"/>
                      <a:pt x="319" y="79"/>
                    </a:cubicBezTo>
                    <a:cubicBezTo>
                      <a:pt x="331" y="77"/>
                      <a:pt x="343" y="75"/>
                      <a:pt x="356" y="75"/>
                    </a:cubicBezTo>
                    <a:close/>
                    <a:moveTo>
                      <a:pt x="284" y="90"/>
                    </a:moveTo>
                    <a:cubicBezTo>
                      <a:pt x="317" y="88"/>
                      <a:pt x="388" y="136"/>
                      <a:pt x="362" y="154"/>
                    </a:cubicBezTo>
                    <a:cubicBezTo>
                      <a:pt x="342" y="167"/>
                      <a:pt x="317" y="191"/>
                      <a:pt x="317" y="202"/>
                    </a:cubicBezTo>
                    <a:cubicBezTo>
                      <a:pt x="317" y="212"/>
                      <a:pt x="321" y="217"/>
                      <a:pt x="312" y="219"/>
                    </a:cubicBezTo>
                    <a:cubicBezTo>
                      <a:pt x="294" y="222"/>
                      <a:pt x="250" y="222"/>
                      <a:pt x="260" y="237"/>
                    </a:cubicBezTo>
                    <a:cubicBezTo>
                      <a:pt x="271" y="252"/>
                      <a:pt x="336" y="231"/>
                      <a:pt x="348" y="273"/>
                    </a:cubicBezTo>
                    <a:cubicBezTo>
                      <a:pt x="357" y="303"/>
                      <a:pt x="341" y="333"/>
                      <a:pt x="336" y="355"/>
                    </a:cubicBezTo>
                    <a:cubicBezTo>
                      <a:pt x="330" y="378"/>
                      <a:pt x="317" y="422"/>
                      <a:pt x="304" y="423"/>
                    </a:cubicBezTo>
                    <a:cubicBezTo>
                      <a:pt x="296" y="424"/>
                      <a:pt x="292" y="420"/>
                      <a:pt x="288" y="408"/>
                    </a:cubicBezTo>
                    <a:cubicBezTo>
                      <a:pt x="273" y="363"/>
                      <a:pt x="243" y="339"/>
                      <a:pt x="237" y="326"/>
                    </a:cubicBezTo>
                    <a:cubicBezTo>
                      <a:pt x="230" y="312"/>
                      <a:pt x="214" y="276"/>
                      <a:pt x="232" y="256"/>
                    </a:cubicBezTo>
                    <a:cubicBezTo>
                      <a:pt x="251" y="235"/>
                      <a:pt x="214" y="238"/>
                      <a:pt x="206" y="220"/>
                    </a:cubicBezTo>
                    <a:cubicBezTo>
                      <a:pt x="202" y="211"/>
                      <a:pt x="190" y="204"/>
                      <a:pt x="182" y="190"/>
                    </a:cubicBezTo>
                    <a:cubicBezTo>
                      <a:pt x="202" y="145"/>
                      <a:pt x="239" y="109"/>
                      <a:pt x="284" y="90"/>
                    </a:cubicBezTo>
                    <a:close/>
                    <a:moveTo>
                      <a:pt x="486" y="401"/>
                    </a:moveTo>
                    <a:cubicBezTo>
                      <a:pt x="484" y="392"/>
                      <a:pt x="482" y="383"/>
                      <a:pt x="479" y="377"/>
                    </a:cubicBezTo>
                    <a:cubicBezTo>
                      <a:pt x="473" y="355"/>
                      <a:pt x="457" y="339"/>
                      <a:pt x="461" y="328"/>
                    </a:cubicBezTo>
                    <a:cubicBezTo>
                      <a:pt x="464" y="318"/>
                      <a:pt x="464" y="308"/>
                      <a:pt x="448" y="292"/>
                    </a:cubicBezTo>
                    <a:cubicBezTo>
                      <a:pt x="432" y="276"/>
                      <a:pt x="425" y="260"/>
                      <a:pt x="441" y="236"/>
                    </a:cubicBezTo>
                    <a:cubicBezTo>
                      <a:pt x="457" y="213"/>
                      <a:pt x="512" y="211"/>
                      <a:pt x="538" y="214"/>
                    </a:cubicBezTo>
                    <a:cubicBezTo>
                      <a:pt x="542" y="230"/>
                      <a:pt x="545" y="247"/>
                      <a:pt x="545" y="265"/>
                    </a:cubicBezTo>
                    <a:cubicBezTo>
                      <a:pt x="545" y="319"/>
                      <a:pt x="522" y="367"/>
                      <a:pt x="486" y="40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6105041" y="1644272"/>
                <a:ext cx="2426420" cy="1031714"/>
                <a:chOff x="774864" y="4213596"/>
                <a:chExt cx="2426420" cy="1031714"/>
              </a:xfrm>
            </p:grpSpPr>
            <p:sp>
              <p:nvSpPr>
                <p:cNvPr id="10" name="文本框 9"/>
                <p:cNvSpPr txBox="1"/>
                <p:nvPr/>
              </p:nvSpPr>
              <p:spPr>
                <a:xfrm>
                  <a:off x="1216991" y="4213596"/>
                  <a:ext cx="1376378" cy="379691"/>
                </a:xfrm>
                <a:prstGeom prst="rect">
                  <a:avLst/>
                </a:prstGeom>
                <a:no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srgbClr val="2E2E2E"/>
                      </a:solidFill>
                      <a:latin typeface="微软雅黑" panose="020B0503020204020204" pitchFamily="34" charset="-122"/>
                      <a:ea typeface="微软雅黑" panose="020B0503020204020204" pitchFamily="34" charset="-122"/>
                    </a:rPr>
                    <a:t>请输入标题</a:t>
                  </a:r>
                </a:p>
              </p:txBody>
            </p:sp>
            <p:sp>
              <p:nvSpPr>
                <p:cNvPr id="11" name="矩形 10"/>
                <p:cNvSpPr/>
                <p:nvPr/>
              </p:nvSpPr>
              <p:spPr>
                <a:xfrm>
                  <a:off x="774864" y="4707415"/>
                  <a:ext cx="2426420" cy="537895"/>
                </a:xfrm>
                <a:prstGeom prst="rect">
                  <a:avLst/>
                </a:prstGeom>
              </p:spPr>
              <p:txBody>
                <a:bodyPr wrap="square">
                  <a:spAutoFit/>
                </a:bodyPr>
                <a:lstStyle/>
                <a:p>
                  <a:pPr algn="ctr"/>
                  <a:r>
                    <a:rPr lang="zh-CN" altLang="en-US"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rPr>
                    <a:t>请在此添加您想要的内容请在此添加您想要的内容</a:t>
                  </a:r>
                  <a:endParaRPr lang="zh-CN" altLang="zh-CN"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grpSp>
      <p:grpSp>
        <p:nvGrpSpPr>
          <p:cNvPr id="12" name="组合 11"/>
          <p:cNvGrpSpPr/>
          <p:nvPr/>
        </p:nvGrpSpPr>
        <p:grpSpPr>
          <a:xfrm>
            <a:off x="1604996" y="1558541"/>
            <a:ext cx="4119974" cy="2148718"/>
            <a:chOff x="1630396" y="1571241"/>
            <a:chExt cx="4119974" cy="2148718"/>
          </a:xfrm>
        </p:grpSpPr>
        <p:grpSp>
          <p:nvGrpSpPr>
            <p:cNvPr id="13" name="组合 12"/>
            <p:cNvGrpSpPr/>
            <p:nvPr/>
          </p:nvGrpSpPr>
          <p:grpSpPr>
            <a:xfrm>
              <a:off x="1630396" y="1571241"/>
              <a:ext cx="2972292" cy="1694217"/>
              <a:chOff x="1630396" y="1571241"/>
              <a:chExt cx="2972292" cy="1694217"/>
            </a:xfrm>
          </p:grpSpPr>
          <p:sp>
            <p:nvSpPr>
              <p:cNvPr id="15" name="等腰三角形 41"/>
              <p:cNvSpPr/>
              <p:nvPr/>
            </p:nvSpPr>
            <p:spPr>
              <a:xfrm rot="5400000" flipH="1">
                <a:off x="3008255" y="1671025"/>
                <a:ext cx="216574" cy="2972292"/>
              </a:xfrm>
              <a:custGeom>
                <a:avLst/>
                <a:gdLst>
                  <a:gd name="connsiteX0" fmla="*/ 0 w 218921"/>
                  <a:gd name="connsiteY0" fmla="*/ 2984088 h 2984088"/>
                  <a:gd name="connsiteX1" fmla="*/ 218921 w 218921"/>
                  <a:gd name="connsiteY1" fmla="*/ 0 h 2984088"/>
                  <a:gd name="connsiteX2" fmla="*/ 218921 w 218921"/>
                  <a:gd name="connsiteY2" fmla="*/ 2984088 h 2984088"/>
                  <a:gd name="connsiteX3" fmla="*/ 0 w 218921"/>
                  <a:gd name="connsiteY3" fmla="*/ 2984088 h 2984088"/>
                  <a:gd name="connsiteX0" fmla="*/ 0 w 218921"/>
                  <a:gd name="connsiteY0" fmla="*/ 2984088 h 2984088"/>
                  <a:gd name="connsiteX1" fmla="*/ 108463 w 218921"/>
                  <a:gd name="connsiteY1" fmla="*/ 2339462 h 2984088"/>
                  <a:gd name="connsiteX2" fmla="*/ 218921 w 218921"/>
                  <a:gd name="connsiteY2" fmla="*/ 0 h 2984088"/>
                  <a:gd name="connsiteX3" fmla="*/ 218921 w 218921"/>
                  <a:gd name="connsiteY3" fmla="*/ 2984088 h 2984088"/>
                  <a:gd name="connsiteX4" fmla="*/ 0 w 218921"/>
                  <a:gd name="connsiteY4" fmla="*/ 2984088 h 2984088"/>
                  <a:gd name="connsiteX0" fmla="*/ 2453 w 221374"/>
                  <a:gd name="connsiteY0" fmla="*/ 2984088 h 2984088"/>
                  <a:gd name="connsiteX1" fmla="*/ 110916 w 221374"/>
                  <a:gd name="connsiteY1" fmla="*/ 2339462 h 2984088"/>
                  <a:gd name="connsiteX2" fmla="*/ 221374 w 221374"/>
                  <a:gd name="connsiteY2" fmla="*/ 0 h 2984088"/>
                  <a:gd name="connsiteX3" fmla="*/ 221374 w 221374"/>
                  <a:gd name="connsiteY3" fmla="*/ 2984088 h 2984088"/>
                  <a:gd name="connsiteX4" fmla="*/ 2453 w 221374"/>
                  <a:gd name="connsiteY4" fmla="*/ 2984088 h 2984088"/>
                  <a:gd name="connsiteX0" fmla="*/ 8070 w 226991"/>
                  <a:gd name="connsiteY0" fmla="*/ 2984088 h 3049797"/>
                  <a:gd name="connsiteX1" fmla="*/ 116533 w 226991"/>
                  <a:gd name="connsiteY1" fmla="*/ 2339462 h 3049797"/>
                  <a:gd name="connsiteX2" fmla="*/ 226991 w 226991"/>
                  <a:gd name="connsiteY2" fmla="*/ 0 h 3049797"/>
                  <a:gd name="connsiteX3" fmla="*/ 226991 w 226991"/>
                  <a:gd name="connsiteY3" fmla="*/ 2984088 h 3049797"/>
                  <a:gd name="connsiteX4" fmla="*/ 8070 w 226991"/>
                  <a:gd name="connsiteY4" fmla="*/ 2984088 h 3049797"/>
                  <a:gd name="connsiteX0" fmla="*/ 3727 w 222648"/>
                  <a:gd name="connsiteY0" fmla="*/ 2984088 h 3055655"/>
                  <a:gd name="connsiteX1" fmla="*/ 112190 w 222648"/>
                  <a:gd name="connsiteY1" fmla="*/ 2339462 h 3055655"/>
                  <a:gd name="connsiteX2" fmla="*/ 222648 w 222648"/>
                  <a:gd name="connsiteY2" fmla="*/ 0 h 3055655"/>
                  <a:gd name="connsiteX3" fmla="*/ 222648 w 222648"/>
                  <a:gd name="connsiteY3" fmla="*/ 2984088 h 3055655"/>
                  <a:gd name="connsiteX4" fmla="*/ 3727 w 222648"/>
                  <a:gd name="connsiteY4" fmla="*/ 2984088 h 305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648" h="3055655">
                    <a:moveTo>
                      <a:pt x="3727" y="2984088"/>
                    </a:moveTo>
                    <a:cubicBezTo>
                      <a:pt x="-14683" y="2876650"/>
                      <a:pt x="37271" y="3497108"/>
                      <a:pt x="112190" y="2339462"/>
                    </a:cubicBezTo>
                    <a:cubicBezTo>
                      <a:pt x="187109" y="1181816"/>
                      <a:pt x="185829" y="779821"/>
                      <a:pt x="222648" y="0"/>
                    </a:cubicBezTo>
                    <a:lnTo>
                      <a:pt x="222648" y="2984088"/>
                    </a:lnTo>
                    <a:lnTo>
                      <a:pt x="3727" y="2984088"/>
                    </a:lnTo>
                    <a:close/>
                  </a:path>
                </a:pathLst>
              </a:custGeom>
              <a:gradFill flip="none" rotWithShape="1">
                <a:gsLst>
                  <a:gs pos="0">
                    <a:schemeClr val="bg1"/>
                  </a:gs>
                  <a:gs pos="59000">
                    <a:srgbClr val="5B595B"/>
                  </a:gs>
                  <a:gs pos="100000">
                    <a:schemeClr val="bg2">
                      <a:lumMod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16" name="矩形 15"/>
              <p:cNvSpPr/>
              <p:nvPr/>
            </p:nvSpPr>
            <p:spPr>
              <a:xfrm>
                <a:off x="1700008" y="1571241"/>
                <a:ext cx="2902678" cy="147764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nvGrpSpPr>
              <p:cNvPr id="17" name="组合 16"/>
              <p:cNvGrpSpPr/>
              <p:nvPr/>
            </p:nvGrpSpPr>
            <p:grpSpPr>
              <a:xfrm>
                <a:off x="2063867" y="1805009"/>
                <a:ext cx="2360223" cy="1003567"/>
                <a:chOff x="774864" y="4213596"/>
                <a:chExt cx="2426420" cy="1031713"/>
              </a:xfrm>
            </p:grpSpPr>
            <p:sp>
              <p:nvSpPr>
                <p:cNvPr id="65" name="文本框 64"/>
                <p:cNvSpPr txBox="1"/>
                <p:nvPr/>
              </p:nvSpPr>
              <p:spPr>
                <a:xfrm>
                  <a:off x="1382781" y="4213596"/>
                  <a:ext cx="1376378" cy="379690"/>
                </a:xfrm>
                <a:prstGeom prst="rect">
                  <a:avLst/>
                </a:prstGeom>
                <a:no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srgbClr val="2E2E2E"/>
                      </a:solidFill>
                      <a:latin typeface="微软雅黑" panose="020B0503020204020204" pitchFamily="34" charset="-122"/>
                      <a:ea typeface="微软雅黑" panose="020B0503020204020204" pitchFamily="34" charset="-122"/>
                    </a:rPr>
                    <a:t>请输入标题</a:t>
                  </a:r>
                </a:p>
              </p:txBody>
            </p:sp>
            <p:sp>
              <p:nvSpPr>
                <p:cNvPr id="66" name="矩形 65"/>
                <p:cNvSpPr/>
                <p:nvPr/>
              </p:nvSpPr>
              <p:spPr>
                <a:xfrm>
                  <a:off x="774864" y="4707415"/>
                  <a:ext cx="2426420" cy="537894"/>
                </a:xfrm>
                <a:prstGeom prst="rect">
                  <a:avLst/>
                </a:prstGeom>
              </p:spPr>
              <p:txBody>
                <a:bodyPr wrap="square">
                  <a:spAutoFit/>
                </a:bodyPr>
                <a:lstStyle/>
                <a:p>
                  <a:pPr algn="ctr"/>
                  <a:r>
                    <a:rPr lang="zh-CN" altLang="en-US"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rPr>
                    <a:t>请在此添加您想要的内容请在此添加您想要的内容</a:t>
                  </a:r>
                  <a:endParaRPr lang="zh-CN" altLang="zh-CN"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18" name="组合 17"/>
              <p:cNvGrpSpPr/>
              <p:nvPr/>
            </p:nvGrpSpPr>
            <p:grpSpPr>
              <a:xfrm>
                <a:off x="2149579" y="1703601"/>
                <a:ext cx="303524" cy="303526"/>
                <a:chOff x="6443217" y="1547174"/>
                <a:chExt cx="363537" cy="363538"/>
              </a:xfrm>
              <a:solidFill>
                <a:schemeClr val="accent1">
                  <a:lumMod val="75000"/>
                </a:schemeClr>
              </a:solidFill>
            </p:grpSpPr>
            <p:sp>
              <p:nvSpPr>
                <p:cNvPr id="19" name="Freeform 42"/>
                <p:cNvSpPr>
                  <a:spLocks/>
                </p:cNvSpPr>
                <p:nvPr/>
              </p:nvSpPr>
              <p:spPr bwMode="auto">
                <a:xfrm>
                  <a:off x="6624192" y="1547174"/>
                  <a:ext cx="136525" cy="73025"/>
                </a:xfrm>
                <a:custGeom>
                  <a:avLst/>
                  <a:gdLst>
                    <a:gd name="T0" fmla="*/ 105 w 117"/>
                    <a:gd name="T1" fmla="*/ 63 h 63"/>
                    <a:gd name="T2" fmla="*/ 58 w 117"/>
                    <a:gd name="T3" fmla="*/ 29 h 63"/>
                    <a:gd name="T4" fmla="*/ 0 w 117"/>
                    <a:gd name="T5" fmla="*/ 16 h 63"/>
                    <a:gd name="T6" fmla="*/ 0 w 117"/>
                    <a:gd name="T7" fmla="*/ 0 h 63"/>
                    <a:gd name="T8" fmla="*/ 65 w 117"/>
                    <a:gd name="T9" fmla="*/ 14 h 63"/>
                    <a:gd name="T10" fmla="*/ 117 w 117"/>
                    <a:gd name="T11" fmla="*/ 52 h 63"/>
                    <a:gd name="T12" fmla="*/ 105 w 117"/>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117" h="63">
                      <a:moveTo>
                        <a:pt x="105" y="63"/>
                      </a:moveTo>
                      <a:cubicBezTo>
                        <a:pt x="92" y="48"/>
                        <a:pt x="76" y="37"/>
                        <a:pt x="58" y="29"/>
                      </a:cubicBezTo>
                      <a:cubicBezTo>
                        <a:pt x="40" y="20"/>
                        <a:pt x="20" y="16"/>
                        <a:pt x="0" y="16"/>
                      </a:cubicBezTo>
                      <a:cubicBezTo>
                        <a:pt x="0" y="0"/>
                        <a:pt x="0" y="0"/>
                        <a:pt x="0" y="0"/>
                      </a:cubicBezTo>
                      <a:cubicBezTo>
                        <a:pt x="23" y="0"/>
                        <a:pt x="45" y="4"/>
                        <a:pt x="65" y="14"/>
                      </a:cubicBezTo>
                      <a:cubicBezTo>
                        <a:pt x="85" y="23"/>
                        <a:pt x="103" y="36"/>
                        <a:pt x="117" y="52"/>
                      </a:cubicBezTo>
                      <a:lnTo>
                        <a:pt x="105"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0" name="Freeform 43"/>
                <p:cNvSpPr>
                  <a:spLocks/>
                </p:cNvSpPr>
                <p:nvPr/>
              </p:nvSpPr>
              <p:spPr bwMode="auto">
                <a:xfrm>
                  <a:off x="6624192" y="1547174"/>
                  <a:ext cx="0" cy="17463"/>
                </a:xfrm>
                <a:custGeom>
                  <a:avLst/>
                  <a:gdLst>
                    <a:gd name="T0" fmla="*/ 11 h 11"/>
                    <a:gd name="T1" fmla="*/ 0 h 11"/>
                    <a:gd name="T2" fmla="*/ 0 h 11"/>
                    <a:gd name="T3" fmla="*/ 0 h 11"/>
                    <a:gd name="T4" fmla="*/ 11 h 11"/>
                    <a:gd name="T5" fmla="*/ 11 h 11"/>
                    <a:gd name="T6" fmla="*/ 11 h 11"/>
                  </a:gdLst>
                  <a:ahLst/>
                  <a:cxnLst>
                    <a:cxn ang="0">
                      <a:pos x="0" y="T0"/>
                    </a:cxn>
                    <a:cxn ang="0">
                      <a:pos x="0" y="T1"/>
                    </a:cxn>
                    <a:cxn ang="0">
                      <a:pos x="0" y="T2"/>
                    </a:cxn>
                    <a:cxn ang="0">
                      <a:pos x="0" y="T3"/>
                    </a:cxn>
                    <a:cxn ang="0">
                      <a:pos x="0" y="T4"/>
                    </a:cxn>
                    <a:cxn ang="0">
                      <a:pos x="0" y="T5"/>
                    </a:cxn>
                    <a:cxn ang="0">
                      <a:pos x="0" y="T6"/>
                    </a:cxn>
                  </a:cxnLst>
                  <a:rect l="0" t="0" r="r" b="b"/>
                  <a:pathLst>
                    <a:path h="11">
                      <a:moveTo>
                        <a:pt x="0" y="11"/>
                      </a:moveTo>
                      <a:lnTo>
                        <a:pt x="0" y="0"/>
                      </a:lnTo>
                      <a:lnTo>
                        <a:pt x="0" y="0"/>
                      </a:lnTo>
                      <a:lnTo>
                        <a:pt x="0" y="0"/>
                      </a:lnTo>
                      <a:lnTo>
                        <a:pt x="0" y="11"/>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1" name="Freeform 44"/>
                <p:cNvSpPr>
                  <a:spLocks/>
                </p:cNvSpPr>
                <p:nvPr/>
              </p:nvSpPr>
              <p:spPr bwMode="auto">
                <a:xfrm>
                  <a:off x="6624192" y="1891661"/>
                  <a:ext cx="0" cy="19050"/>
                </a:xfrm>
                <a:custGeom>
                  <a:avLst/>
                  <a:gdLst>
                    <a:gd name="T0" fmla="*/ 12 h 12"/>
                    <a:gd name="T1" fmla="*/ 12 h 12"/>
                    <a:gd name="T2" fmla="*/ 12 h 12"/>
                    <a:gd name="T3" fmla="*/ 0 h 12"/>
                    <a:gd name="T4" fmla="*/ 0 h 12"/>
                    <a:gd name="T5" fmla="*/ 0 h 12"/>
                    <a:gd name="T6" fmla="*/ 12 h 12"/>
                  </a:gdLst>
                  <a:ahLst/>
                  <a:cxnLst>
                    <a:cxn ang="0">
                      <a:pos x="0" y="T0"/>
                    </a:cxn>
                    <a:cxn ang="0">
                      <a:pos x="0" y="T1"/>
                    </a:cxn>
                    <a:cxn ang="0">
                      <a:pos x="0" y="T2"/>
                    </a:cxn>
                    <a:cxn ang="0">
                      <a:pos x="0" y="T3"/>
                    </a:cxn>
                    <a:cxn ang="0">
                      <a:pos x="0" y="T4"/>
                    </a:cxn>
                    <a:cxn ang="0">
                      <a:pos x="0" y="T5"/>
                    </a:cxn>
                    <a:cxn ang="0">
                      <a:pos x="0" y="T6"/>
                    </a:cxn>
                  </a:cxnLst>
                  <a:rect l="0" t="0" r="r" b="b"/>
                  <a:pathLst>
                    <a:path h="12">
                      <a:moveTo>
                        <a:pt x="0" y="12"/>
                      </a:moveTo>
                      <a:lnTo>
                        <a:pt x="0" y="12"/>
                      </a:lnTo>
                      <a:lnTo>
                        <a:pt x="0" y="12"/>
                      </a:lnTo>
                      <a:lnTo>
                        <a:pt x="0" y="0"/>
                      </a:lnTo>
                      <a:lnTo>
                        <a:pt x="0" y="0"/>
                      </a:lnTo>
                      <a:lnTo>
                        <a:pt x="0" y="0"/>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2" name="Freeform 45"/>
                <p:cNvSpPr>
                  <a:spLocks/>
                </p:cNvSpPr>
                <p:nvPr/>
              </p:nvSpPr>
              <p:spPr bwMode="auto">
                <a:xfrm>
                  <a:off x="6746429" y="1607499"/>
                  <a:ext cx="60325" cy="120650"/>
                </a:xfrm>
                <a:custGeom>
                  <a:avLst/>
                  <a:gdLst>
                    <a:gd name="T0" fmla="*/ 52 w 52"/>
                    <a:gd name="T1" fmla="*/ 105 h 105"/>
                    <a:gd name="T2" fmla="*/ 36 w 52"/>
                    <a:gd name="T3" fmla="*/ 105 h 105"/>
                    <a:gd name="T4" fmla="*/ 0 w 52"/>
                    <a:gd name="T5" fmla="*/ 11 h 105"/>
                    <a:gd name="T6" fmla="*/ 12 w 52"/>
                    <a:gd name="T7" fmla="*/ 0 h 105"/>
                    <a:gd name="T8" fmla="*/ 52 w 52"/>
                    <a:gd name="T9" fmla="*/ 105 h 105"/>
                  </a:gdLst>
                  <a:ahLst/>
                  <a:cxnLst>
                    <a:cxn ang="0">
                      <a:pos x="T0" y="T1"/>
                    </a:cxn>
                    <a:cxn ang="0">
                      <a:pos x="T2" y="T3"/>
                    </a:cxn>
                    <a:cxn ang="0">
                      <a:pos x="T4" y="T5"/>
                    </a:cxn>
                    <a:cxn ang="0">
                      <a:pos x="T6" y="T7"/>
                    </a:cxn>
                    <a:cxn ang="0">
                      <a:pos x="T8" y="T9"/>
                    </a:cxn>
                  </a:cxnLst>
                  <a:rect l="0" t="0" r="r" b="b"/>
                  <a:pathLst>
                    <a:path w="52" h="105">
                      <a:moveTo>
                        <a:pt x="52" y="105"/>
                      </a:moveTo>
                      <a:cubicBezTo>
                        <a:pt x="36" y="105"/>
                        <a:pt x="36" y="105"/>
                        <a:pt x="36" y="105"/>
                      </a:cubicBezTo>
                      <a:cubicBezTo>
                        <a:pt x="36" y="70"/>
                        <a:pt x="23" y="37"/>
                        <a:pt x="0" y="11"/>
                      </a:cubicBezTo>
                      <a:cubicBezTo>
                        <a:pt x="12" y="0"/>
                        <a:pt x="12" y="0"/>
                        <a:pt x="12" y="0"/>
                      </a:cubicBezTo>
                      <a:cubicBezTo>
                        <a:pt x="38" y="29"/>
                        <a:pt x="52" y="66"/>
                        <a:pt x="52"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3" name="Freeform 46"/>
                <p:cNvSpPr>
                  <a:spLocks/>
                </p:cNvSpPr>
                <p:nvPr/>
              </p:nvSpPr>
              <p:spPr bwMode="auto">
                <a:xfrm>
                  <a:off x="6746429" y="1728149"/>
                  <a:ext cx="60325" cy="122238"/>
                </a:xfrm>
                <a:custGeom>
                  <a:avLst/>
                  <a:gdLst>
                    <a:gd name="T0" fmla="*/ 12 w 52"/>
                    <a:gd name="T1" fmla="*/ 105 h 105"/>
                    <a:gd name="T2" fmla="*/ 0 w 52"/>
                    <a:gd name="T3" fmla="*/ 94 h 105"/>
                    <a:gd name="T4" fmla="*/ 36 w 52"/>
                    <a:gd name="T5" fmla="*/ 0 h 105"/>
                    <a:gd name="T6" fmla="*/ 52 w 52"/>
                    <a:gd name="T7" fmla="*/ 0 h 105"/>
                    <a:gd name="T8" fmla="*/ 12 w 52"/>
                    <a:gd name="T9" fmla="*/ 105 h 105"/>
                  </a:gdLst>
                  <a:ahLst/>
                  <a:cxnLst>
                    <a:cxn ang="0">
                      <a:pos x="T0" y="T1"/>
                    </a:cxn>
                    <a:cxn ang="0">
                      <a:pos x="T2" y="T3"/>
                    </a:cxn>
                    <a:cxn ang="0">
                      <a:pos x="T4" y="T5"/>
                    </a:cxn>
                    <a:cxn ang="0">
                      <a:pos x="T6" y="T7"/>
                    </a:cxn>
                    <a:cxn ang="0">
                      <a:pos x="T8" y="T9"/>
                    </a:cxn>
                  </a:cxnLst>
                  <a:rect l="0" t="0" r="r" b="b"/>
                  <a:pathLst>
                    <a:path w="52" h="105">
                      <a:moveTo>
                        <a:pt x="12" y="105"/>
                      </a:moveTo>
                      <a:cubicBezTo>
                        <a:pt x="0" y="94"/>
                        <a:pt x="0" y="94"/>
                        <a:pt x="0" y="94"/>
                      </a:cubicBezTo>
                      <a:cubicBezTo>
                        <a:pt x="23" y="68"/>
                        <a:pt x="36" y="35"/>
                        <a:pt x="36" y="0"/>
                      </a:cubicBezTo>
                      <a:cubicBezTo>
                        <a:pt x="52" y="0"/>
                        <a:pt x="52" y="0"/>
                        <a:pt x="52" y="0"/>
                      </a:cubicBezTo>
                      <a:cubicBezTo>
                        <a:pt x="52" y="39"/>
                        <a:pt x="38" y="76"/>
                        <a:pt x="12"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4" name="Rectangle 47"/>
                <p:cNvSpPr>
                  <a:spLocks noChangeArrowheads="1"/>
                </p:cNvSpPr>
                <p:nvPr/>
              </p:nvSpPr>
              <p:spPr bwMode="auto">
                <a:xfrm>
                  <a:off x="6624192" y="1891661"/>
                  <a:ext cx="158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5" name="Freeform 48"/>
                <p:cNvSpPr>
                  <a:spLocks/>
                </p:cNvSpPr>
                <p:nvPr/>
              </p:nvSpPr>
              <p:spPr bwMode="auto">
                <a:xfrm>
                  <a:off x="6624192" y="1547174"/>
                  <a:ext cx="0" cy="17463"/>
                </a:xfrm>
                <a:custGeom>
                  <a:avLst/>
                  <a:gdLst>
                    <a:gd name="T0" fmla="*/ 11 h 11"/>
                    <a:gd name="T1" fmla="*/ 6 h 11"/>
                    <a:gd name="T2" fmla="*/ 0 h 11"/>
                    <a:gd name="T3" fmla="*/ 0 h 11"/>
                    <a:gd name="T4" fmla="*/ 6 h 11"/>
                    <a:gd name="T5" fmla="*/ 11 h 11"/>
                    <a:gd name="T6" fmla="*/ 11 h 11"/>
                  </a:gdLst>
                  <a:ahLst/>
                  <a:cxnLst>
                    <a:cxn ang="0">
                      <a:pos x="0" y="T0"/>
                    </a:cxn>
                    <a:cxn ang="0">
                      <a:pos x="0" y="T1"/>
                    </a:cxn>
                    <a:cxn ang="0">
                      <a:pos x="0" y="T2"/>
                    </a:cxn>
                    <a:cxn ang="0">
                      <a:pos x="0" y="T3"/>
                    </a:cxn>
                    <a:cxn ang="0">
                      <a:pos x="0" y="T4"/>
                    </a:cxn>
                    <a:cxn ang="0">
                      <a:pos x="0" y="T5"/>
                    </a:cxn>
                    <a:cxn ang="0">
                      <a:pos x="0" y="T6"/>
                    </a:cxn>
                  </a:cxnLst>
                  <a:rect l="0" t="0" r="r" b="b"/>
                  <a:pathLst>
                    <a:path h="11">
                      <a:moveTo>
                        <a:pt x="0" y="11"/>
                      </a:moveTo>
                      <a:lnTo>
                        <a:pt x="0" y="6"/>
                      </a:lnTo>
                      <a:lnTo>
                        <a:pt x="0" y="0"/>
                      </a:lnTo>
                      <a:lnTo>
                        <a:pt x="0" y="0"/>
                      </a:lnTo>
                      <a:lnTo>
                        <a:pt x="0" y="6"/>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6" name="Freeform 49"/>
                <p:cNvSpPr>
                  <a:spLocks/>
                </p:cNvSpPr>
                <p:nvPr/>
              </p:nvSpPr>
              <p:spPr bwMode="auto">
                <a:xfrm>
                  <a:off x="6624192" y="1837686"/>
                  <a:ext cx="136525" cy="73025"/>
                </a:xfrm>
                <a:custGeom>
                  <a:avLst/>
                  <a:gdLst>
                    <a:gd name="T0" fmla="*/ 0 w 117"/>
                    <a:gd name="T1" fmla="*/ 63 h 63"/>
                    <a:gd name="T2" fmla="*/ 0 w 117"/>
                    <a:gd name="T3" fmla="*/ 47 h 63"/>
                    <a:gd name="T4" fmla="*/ 58 w 117"/>
                    <a:gd name="T5" fmla="*/ 34 h 63"/>
                    <a:gd name="T6" fmla="*/ 105 w 117"/>
                    <a:gd name="T7" fmla="*/ 0 h 63"/>
                    <a:gd name="T8" fmla="*/ 117 w 117"/>
                    <a:gd name="T9" fmla="*/ 11 h 63"/>
                    <a:gd name="T10" fmla="*/ 65 w 117"/>
                    <a:gd name="T11" fmla="*/ 49 h 63"/>
                    <a:gd name="T12" fmla="*/ 0 w 117"/>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117" h="63">
                      <a:moveTo>
                        <a:pt x="0" y="63"/>
                      </a:moveTo>
                      <a:cubicBezTo>
                        <a:pt x="0" y="47"/>
                        <a:pt x="0" y="47"/>
                        <a:pt x="0" y="47"/>
                      </a:cubicBezTo>
                      <a:cubicBezTo>
                        <a:pt x="20" y="47"/>
                        <a:pt x="40" y="43"/>
                        <a:pt x="58" y="34"/>
                      </a:cubicBezTo>
                      <a:cubicBezTo>
                        <a:pt x="76" y="26"/>
                        <a:pt x="92" y="15"/>
                        <a:pt x="105" y="0"/>
                      </a:cubicBezTo>
                      <a:cubicBezTo>
                        <a:pt x="117" y="11"/>
                        <a:pt x="117" y="11"/>
                        <a:pt x="117" y="11"/>
                      </a:cubicBezTo>
                      <a:cubicBezTo>
                        <a:pt x="103" y="27"/>
                        <a:pt x="85" y="40"/>
                        <a:pt x="65" y="49"/>
                      </a:cubicBezTo>
                      <a:cubicBezTo>
                        <a:pt x="45" y="59"/>
                        <a:pt x="23" y="63"/>
                        <a:pt x="0"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7" name="Freeform 50"/>
                <p:cNvSpPr>
                  <a:spLocks/>
                </p:cNvSpPr>
                <p:nvPr/>
              </p:nvSpPr>
              <p:spPr bwMode="auto">
                <a:xfrm>
                  <a:off x="6443217" y="1607499"/>
                  <a:ext cx="60325" cy="120650"/>
                </a:xfrm>
                <a:custGeom>
                  <a:avLst/>
                  <a:gdLst>
                    <a:gd name="T0" fmla="*/ 16 w 52"/>
                    <a:gd name="T1" fmla="*/ 105 h 105"/>
                    <a:gd name="T2" fmla="*/ 0 w 52"/>
                    <a:gd name="T3" fmla="*/ 105 h 105"/>
                    <a:gd name="T4" fmla="*/ 40 w 52"/>
                    <a:gd name="T5" fmla="*/ 0 h 105"/>
                    <a:gd name="T6" fmla="*/ 52 w 52"/>
                    <a:gd name="T7" fmla="*/ 11 h 105"/>
                    <a:gd name="T8" fmla="*/ 16 w 52"/>
                    <a:gd name="T9" fmla="*/ 105 h 105"/>
                  </a:gdLst>
                  <a:ahLst/>
                  <a:cxnLst>
                    <a:cxn ang="0">
                      <a:pos x="T0" y="T1"/>
                    </a:cxn>
                    <a:cxn ang="0">
                      <a:pos x="T2" y="T3"/>
                    </a:cxn>
                    <a:cxn ang="0">
                      <a:pos x="T4" y="T5"/>
                    </a:cxn>
                    <a:cxn ang="0">
                      <a:pos x="T6" y="T7"/>
                    </a:cxn>
                    <a:cxn ang="0">
                      <a:pos x="T8" y="T9"/>
                    </a:cxn>
                  </a:cxnLst>
                  <a:rect l="0" t="0" r="r" b="b"/>
                  <a:pathLst>
                    <a:path w="52" h="105">
                      <a:moveTo>
                        <a:pt x="16" y="105"/>
                      </a:moveTo>
                      <a:cubicBezTo>
                        <a:pt x="0" y="105"/>
                        <a:pt x="0" y="105"/>
                        <a:pt x="0" y="105"/>
                      </a:cubicBezTo>
                      <a:cubicBezTo>
                        <a:pt x="0" y="66"/>
                        <a:pt x="14" y="29"/>
                        <a:pt x="40" y="0"/>
                      </a:cubicBezTo>
                      <a:cubicBezTo>
                        <a:pt x="52" y="11"/>
                        <a:pt x="52" y="11"/>
                        <a:pt x="52" y="11"/>
                      </a:cubicBezTo>
                      <a:cubicBezTo>
                        <a:pt x="29" y="37"/>
                        <a:pt x="16" y="70"/>
                        <a:pt x="1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8" name="Freeform 51"/>
                <p:cNvSpPr>
                  <a:spLocks/>
                </p:cNvSpPr>
                <p:nvPr/>
              </p:nvSpPr>
              <p:spPr bwMode="auto">
                <a:xfrm>
                  <a:off x="6489254" y="1837686"/>
                  <a:ext cx="134938" cy="73025"/>
                </a:xfrm>
                <a:custGeom>
                  <a:avLst/>
                  <a:gdLst>
                    <a:gd name="T0" fmla="*/ 117 w 117"/>
                    <a:gd name="T1" fmla="*/ 63 h 63"/>
                    <a:gd name="T2" fmla="*/ 51 w 117"/>
                    <a:gd name="T3" fmla="*/ 49 h 63"/>
                    <a:gd name="T4" fmla="*/ 0 w 117"/>
                    <a:gd name="T5" fmla="*/ 11 h 63"/>
                    <a:gd name="T6" fmla="*/ 12 w 117"/>
                    <a:gd name="T7" fmla="*/ 0 h 63"/>
                    <a:gd name="T8" fmla="*/ 58 w 117"/>
                    <a:gd name="T9" fmla="*/ 34 h 63"/>
                    <a:gd name="T10" fmla="*/ 117 w 117"/>
                    <a:gd name="T11" fmla="*/ 47 h 63"/>
                    <a:gd name="T12" fmla="*/ 117 w 117"/>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117" h="63">
                      <a:moveTo>
                        <a:pt x="117" y="63"/>
                      </a:moveTo>
                      <a:cubicBezTo>
                        <a:pt x="94" y="63"/>
                        <a:pt x="72" y="59"/>
                        <a:pt x="51" y="49"/>
                      </a:cubicBezTo>
                      <a:cubicBezTo>
                        <a:pt x="32" y="40"/>
                        <a:pt x="14" y="27"/>
                        <a:pt x="0" y="11"/>
                      </a:cubicBezTo>
                      <a:cubicBezTo>
                        <a:pt x="12" y="0"/>
                        <a:pt x="12" y="0"/>
                        <a:pt x="12" y="0"/>
                      </a:cubicBezTo>
                      <a:cubicBezTo>
                        <a:pt x="25" y="14"/>
                        <a:pt x="41" y="26"/>
                        <a:pt x="58" y="34"/>
                      </a:cubicBezTo>
                      <a:cubicBezTo>
                        <a:pt x="77" y="42"/>
                        <a:pt x="96" y="47"/>
                        <a:pt x="117" y="47"/>
                      </a:cubicBezTo>
                      <a:lnTo>
                        <a:pt x="11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29" name="Freeform 52"/>
                <p:cNvSpPr>
                  <a:spLocks/>
                </p:cNvSpPr>
                <p:nvPr/>
              </p:nvSpPr>
              <p:spPr bwMode="auto">
                <a:xfrm>
                  <a:off x="6443217" y="1728149"/>
                  <a:ext cx="60325" cy="122238"/>
                </a:xfrm>
                <a:custGeom>
                  <a:avLst/>
                  <a:gdLst>
                    <a:gd name="T0" fmla="*/ 40 w 52"/>
                    <a:gd name="T1" fmla="*/ 105 h 105"/>
                    <a:gd name="T2" fmla="*/ 0 w 52"/>
                    <a:gd name="T3" fmla="*/ 0 h 105"/>
                    <a:gd name="T4" fmla="*/ 16 w 52"/>
                    <a:gd name="T5" fmla="*/ 0 h 105"/>
                    <a:gd name="T6" fmla="*/ 52 w 52"/>
                    <a:gd name="T7" fmla="*/ 94 h 105"/>
                    <a:gd name="T8" fmla="*/ 40 w 52"/>
                    <a:gd name="T9" fmla="*/ 105 h 105"/>
                  </a:gdLst>
                  <a:ahLst/>
                  <a:cxnLst>
                    <a:cxn ang="0">
                      <a:pos x="T0" y="T1"/>
                    </a:cxn>
                    <a:cxn ang="0">
                      <a:pos x="T2" y="T3"/>
                    </a:cxn>
                    <a:cxn ang="0">
                      <a:pos x="T4" y="T5"/>
                    </a:cxn>
                    <a:cxn ang="0">
                      <a:pos x="T6" y="T7"/>
                    </a:cxn>
                    <a:cxn ang="0">
                      <a:pos x="T8" y="T9"/>
                    </a:cxn>
                  </a:cxnLst>
                  <a:rect l="0" t="0" r="r" b="b"/>
                  <a:pathLst>
                    <a:path w="52" h="105">
                      <a:moveTo>
                        <a:pt x="40" y="105"/>
                      </a:moveTo>
                      <a:cubicBezTo>
                        <a:pt x="14" y="76"/>
                        <a:pt x="0" y="39"/>
                        <a:pt x="0" y="0"/>
                      </a:cubicBezTo>
                      <a:cubicBezTo>
                        <a:pt x="16" y="0"/>
                        <a:pt x="16" y="0"/>
                        <a:pt x="16" y="0"/>
                      </a:cubicBezTo>
                      <a:cubicBezTo>
                        <a:pt x="16" y="35"/>
                        <a:pt x="29" y="68"/>
                        <a:pt x="52" y="94"/>
                      </a:cubicBezTo>
                      <a:lnTo>
                        <a:pt x="4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0" name="Freeform 53"/>
                <p:cNvSpPr>
                  <a:spLocks/>
                </p:cNvSpPr>
                <p:nvPr/>
              </p:nvSpPr>
              <p:spPr bwMode="auto">
                <a:xfrm>
                  <a:off x="6489254" y="1547174"/>
                  <a:ext cx="134938" cy="73025"/>
                </a:xfrm>
                <a:custGeom>
                  <a:avLst/>
                  <a:gdLst>
                    <a:gd name="T0" fmla="*/ 12 w 117"/>
                    <a:gd name="T1" fmla="*/ 63 h 63"/>
                    <a:gd name="T2" fmla="*/ 0 w 117"/>
                    <a:gd name="T3" fmla="*/ 52 h 63"/>
                    <a:gd name="T4" fmla="*/ 51 w 117"/>
                    <a:gd name="T5" fmla="*/ 14 h 63"/>
                    <a:gd name="T6" fmla="*/ 117 w 117"/>
                    <a:gd name="T7" fmla="*/ 0 h 63"/>
                    <a:gd name="T8" fmla="*/ 117 w 117"/>
                    <a:gd name="T9" fmla="*/ 16 h 63"/>
                    <a:gd name="T10" fmla="*/ 58 w 117"/>
                    <a:gd name="T11" fmla="*/ 29 h 63"/>
                    <a:gd name="T12" fmla="*/ 12 w 117"/>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117" h="63">
                      <a:moveTo>
                        <a:pt x="12" y="63"/>
                      </a:moveTo>
                      <a:cubicBezTo>
                        <a:pt x="0" y="52"/>
                        <a:pt x="0" y="52"/>
                        <a:pt x="0" y="52"/>
                      </a:cubicBezTo>
                      <a:cubicBezTo>
                        <a:pt x="14" y="36"/>
                        <a:pt x="32" y="23"/>
                        <a:pt x="51" y="14"/>
                      </a:cubicBezTo>
                      <a:cubicBezTo>
                        <a:pt x="72" y="4"/>
                        <a:pt x="94" y="0"/>
                        <a:pt x="117" y="0"/>
                      </a:cubicBezTo>
                      <a:cubicBezTo>
                        <a:pt x="117" y="16"/>
                        <a:pt x="117" y="16"/>
                        <a:pt x="117" y="16"/>
                      </a:cubicBezTo>
                      <a:cubicBezTo>
                        <a:pt x="96" y="16"/>
                        <a:pt x="77" y="21"/>
                        <a:pt x="58" y="29"/>
                      </a:cubicBezTo>
                      <a:cubicBezTo>
                        <a:pt x="41" y="37"/>
                        <a:pt x="25" y="49"/>
                        <a:pt x="12"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1" name="Freeform 54"/>
                <p:cNvSpPr>
                  <a:spLocks/>
                </p:cNvSpPr>
                <p:nvPr/>
              </p:nvSpPr>
              <p:spPr bwMode="auto">
                <a:xfrm>
                  <a:off x="6624192" y="1547174"/>
                  <a:ext cx="0" cy="17463"/>
                </a:xfrm>
                <a:custGeom>
                  <a:avLst/>
                  <a:gdLst>
                    <a:gd name="T0" fmla="*/ 11 h 11"/>
                    <a:gd name="T1" fmla="*/ 0 h 11"/>
                    <a:gd name="T2" fmla="*/ 6 h 11"/>
                    <a:gd name="T3" fmla="*/ 0 h 11"/>
                    <a:gd name="T4" fmla="*/ 0 h 11"/>
                    <a:gd name="T5" fmla="*/ 11 h 11"/>
                    <a:gd name="T6" fmla="*/ 11 h 11"/>
                  </a:gdLst>
                  <a:ahLst/>
                  <a:cxnLst>
                    <a:cxn ang="0">
                      <a:pos x="0" y="T0"/>
                    </a:cxn>
                    <a:cxn ang="0">
                      <a:pos x="0" y="T1"/>
                    </a:cxn>
                    <a:cxn ang="0">
                      <a:pos x="0" y="T2"/>
                    </a:cxn>
                    <a:cxn ang="0">
                      <a:pos x="0" y="T3"/>
                    </a:cxn>
                    <a:cxn ang="0">
                      <a:pos x="0" y="T4"/>
                    </a:cxn>
                    <a:cxn ang="0">
                      <a:pos x="0" y="T5"/>
                    </a:cxn>
                    <a:cxn ang="0">
                      <a:pos x="0" y="T6"/>
                    </a:cxn>
                  </a:cxnLst>
                  <a:rect l="0" t="0" r="r" b="b"/>
                  <a:pathLst>
                    <a:path h="11">
                      <a:moveTo>
                        <a:pt x="0" y="11"/>
                      </a:moveTo>
                      <a:lnTo>
                        <a:pt x="0" y="0"/>
                      </a:lnTo>
                      <a:lnTo>
                        <a:pt x="0" y="6"/>
                      </a:lnTo>
                      <a:lnTo>
                        <a:pt x="0" y="0"/>
                      </a:lnTo>
                      <a:lnTo>
                        <a:pt x="0" y="0"/>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2" name="Rectangle 55"/>
                <p:cNvSpPr>
                  <a:spLocks noChangeArrowheads="1"/>
                </p:cNvSpPr>
                <p:nvPr/>
              </p:nvSpPr>
              <p:spPr bwMode="auto">
                <a:xfrm>
                  <a:off x="6452742" y="1720211"/>
                  <a:ext cx="85725"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3" name="Rectangle 56"/>
                <p:cNvSpPr>
                  <a:spLocks noChangeArrowheads="1"/>
                </p:cNvSpPr>
                <p:nvPr/>
              </p:nvSpPr>
              <p:spPr bwMode="auto">
                <a:xfrm>
                  <a:off x="6538467" y="1720211"/>
                  <a:ext cx="85725"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4" name="Rectangle 57"/>
                <p:cNvSpPr>
                  <a:spLocks noChangeArrowheads="1"/>
                </p:cNvSpPr>
                <p:nvPr/>
              </p:nvSpPr>
              <p:spPr bwMode="auto">
                <a:xfrm>
                  <a:off x="6709917" y="1720211"/>
                  <a:ext cx="87313"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5" name="Rectangle 58"/>
                <p:cNvSpPr>
                  <a:spLocks noChangeArrowheads="1"/>
                </p:cNvSpPr>
                <p:nvPr/>
              </p:nvSpPr>
              <p:spPr bwMode="auto">
                <a:xfrm>
                  <a:off x="6624192" y="1720211"/>
                  <a:ext cx="85725"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6" name="Freeform 59"/>
                <p:cNvSpPr>
                  <a:spLocks/>
                </p:cNvSpPr>
                <p:nvPr/>
              </p:nvSpPr>
              <p:spPr bwMode="auto">
                <a:xfrm>
                  <a:off x="6543229" y="1820224"/>
                  <a:ext cx="80963" cy="90488"/>
                </a:xfrm>
                <a:custGeom>
                  <a:avLst/>
                  <a:gdLst>
                    <a:gd name="T0" fmla="*/ 70 w 70"/>
                    <a:gd name="T1" fmla="*/ 78 h 78"/>
                    <a:gd name="T2" fmla="*/ 28 w 70"/>
                    <a:gd name="T3" fmla="*/ 57 h 78"/>
                    <a:gd name="T4" fmla="*/ 0 w 70"/>
                    <a:gd name="T5" fmla="*/ 5 h 78"/>
                    <a:gd name="T6" fmla="*/ 15 w 70"/>
                    <a:gd name="T7" fmla="*/ 0 h 78"/>
                    <a:gd name="T8" fmla="*/ 40 w 70"/>
                    <a:gd name="T9" fmla="*/ 46 h 78"/>
                    <a:gd name="T10" fmla="*/ 70 w 70"/>
                    <a:gd name="T11" fmla="*/ 62 h 78"/>
                    <a:gd name="T12" fmla="*/ 70 w 70"/>
                    <a:gd name="T13" fmla="*/ 78 h 78"/>
                  </a:gdLst>
                  <a:ahLst/>
                  <a:cxnLst>
                    <a:cxn ang="0">
                      <a:pos x="T0" y="T1"/>
                    </a:cxn>
                    <a:cxn ang="0">
                      <a:pos x="T2" y="T3"/>
                    </a:cxn>
                    <a:cxn ang="0">
                      <a:pos x="T4" y="T5"/>
                    </a:cxn>
                    <a:cxn ang="0">
                      <a:pos x="T6" y="T7"/>
                    </a:cxn>
                    <a:cxn ang="0">
                      <a:pos x="T8" y="T9"/>
                    </a:cxn>
                    <a:cxn ang="0">
                      <a:pos x="T10" y="T11"/>
                    </a:cxn>
                    <a:cxn ang="0">
                      <a:pos x="T12" y="T13"/>
                    </a:cxn>
                  </a:cxnLst>
                  <a:rect l="0" t="0" r="r" b="b"/>
                  <a:pathLst>
                    <a:path w="70" h="78">
                      <a:moveTo>
                        <a:pt x="70" y="78"/>
                      </a:moveTo>
                      <a:cubicBezTo>
                        <a:pt x="55" y="78"/>
                        <a:pt x="40" y="71"/>
                        <a:pt x="28" y="57"/>
                      </a:cubicBezTo>
                      <a:cubicBezTo>
                        <a:pt x="16" y="44"/>
                        <a:pt x="7" y="26"/>
                        <a:pt x="0" y="5"/>
                      </a:cubicBezTo>
                      <a:cubicBezTo>
                        <a:pt x="15" y="0"/>
                        <a:pt x="15" y="0"/>
                        <a:pt x="15" y="0"/>
                      </a:cubicBezTo>
                      <a:cubicBezTo>
                        <a:pt x="22" y="19"/>
                        <a:pt x="30" y="35"/>
                        <a:pt x="40" y="46"/>
                      </a:cubicBezTo>
                      <a:cubicBezTo>
                        <a:pt x="49" y="56"/>
                        <a:pt x="59" y="62"/>
                        <a:pt x="70" y="62"/>
                      </a:cubicBezTo>
                      <a:lnTo>
                        <a:pt x="70"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7" name="Freeform 60"/>
                <p:cNvSpPr>
                  <a:spLocks/>
                </p:cNvSpPr>
                <p:nvPr/>
              </p:nvSpPr>
              <p:spPr bwMode="auto">
                <a:xfrm>
                  <a:off x="6528942" y="1631311"/>
                  <a:ext cx="31750" cy="96838"/>
                </a:xfrm>
                <a:custGeom>
                  <a:avLst/>
                  <a:gdLst>
                    <a:gd name="T0" fmla="*/ 17 w 28"/>
                    <a:gd name="T1" fmla="*/ 84 h 84"/>
                    <a:gd name="T2" fmla="*/ 0 w 28"/>
                    <a:gd name="T3" fmla="*/ 84 h 84"/>
                    <a:gd name="T4" fmla="*/ 13 w 28"/>
                    <a:gd name="T5" fmla="*/ 0 h 84"/>
                    <a:gd name="T6" fmla="*/ 28 w 28"/>
                    <a:gd name="T7" fmla="*/ 5 h 84"/>
                    <a:gd name="T8" fmla="*/ 17 w 28"/>
                    <a:gd name="T9" fmla="*/ 84 h 84"/>
                  </a:gdLst>
                  <a:ahLst/>
                  <a:cxnLst>
                    <a:cxn ang="0">
                      <a:pos x="T0" y="T1"/>
                    </a:cxn>
                    <a:cxn ang="0">
                      <a:pos x="T2" y="T3"/>
                    </a:cxn>
                    <a:cxn ang="0">
                      <a:pos x="T4" y="T5"/>
                    </a:cxn>
                    <a:cxn ang="0">
                      <a:pos x="T6" y="T7"/>
                    </a:cxn>
                    <a:cxn ang="0">
                      <a:pos x="T8" y="T9"/>
                    </a:cxn>
                  </a:cxnLst>
                  <a:rect l="0" t="0" r="r" b="b"/>
                  <a:pathLst>
                    <a:path w="28" h="84">
                      <a:moveTo>
                        <a:pt x="17" y="84"/>
                      </a:moveTo>
                      <a:cubicBezTo>
                        <a:pt x="0" y="84"/>
                        <a:pt x="0" y="84"/>
                        <a:pt x="0" y="84"/>
                      </a:cubicBezTo>
                      <a:cubicBezTo>
                        <a:pt x="0" y="54"/>
                        <a:pt x="4" y="25"/>
                        <a:pt x="13" y="0"/>
                      </a:cubicBezTo>
                      <a:cubicBezTo>
                        <a:pt x="28" y="5"/>
                        <a:pt x="28" y="5"/>
                        <a:pt x="28" y="5"/>
                      </a:cubicBezTo>
                      <a:cubicBezTo>
                        <a:pt x="21" y="29"/>
                        <a:pt x="17" y="56"/>
                        <a:pt x="1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8" name="Freeform 61"/>
                <p:cNvSpPr>
                  <a:spLocks/>
                </p:cNvSpPr>
                <p:nvPr/>
              </p:nvSpPr>
              <p:spPr bwMode="auto">
                <a:xfrm>
                  <a:off x="6687692" y="1728149"/>
                  <a:ext cx="33338" cy="98425"/>
                </a:xfrm>
                <a:custGeom>
                  <a:avLst/>
                  <a:gdLst>
                    <a:gd name="T0" fmla="*/ 16 w 29"/>
                    <a:gd name="T1" fmla="*/ 84 h 84"/>
                    <a:gd name="T2" fmla="*/ 0 w 29"/>
                    <a:gd name="T3" fmla="*/ 79 h 84"/>
                    <a:gd name="T4" fmla="*/ 12 w 29"/>
                    <a:gd name="T5" fmla="*/ 0 h 84"/>
                    <a:gd name="T6" fmla="*/ 29 w 29"/>
                    <a:gd name="T7" fmla="*/ 0 h 84"/>
                    <a:gd name="T8" fmla="*/ 16 w 29"/>
                    <a:gd name="T9" fmla="*/ 84 h 84"/>
                  </a:gdLst>
                  <a:ahLst/>
                  <a:cxnLst>
                    <a:cxn ang="0">
                      <a:pos x="T0" y="T1"/>
                    </a:cxn>
                    <a:cxn ang="0">
                      <a:pos x="T2" y="T3"/>
                    </a:cxn>
                    <a:cxn ang="0">
                      <a:pos x="T4" y="T5"/>
                    </a:cxn>
                    <a:cxn ang="0">
                      <a:pos x="T6" y="T7"/>
                    </a:cxn>
                    <a:cxn ang="0">
                      <a:pos x="T8" y="T9"/>
                    </a:cxn>
                  </a:cxnLst>
                  <a:rect l="0" t="0" r="r" b="b"/>
                  <a:pathLst>
                    <a:path w="29" h="84">
                      <a:moveTo>
                        <a:pt x="16" y="84"/>
                      </a:moveTo>
                      <a:cubicBezTo>
                        <a:pt x="0" y="79"/>
                        <a:pt x="0" y="79"/>
                        <a:pt x="0" y="79"/>
                      </a:cubicBezTo>
                      <a:cubicBezTo>
                        <a:pt x="8" y="55"/>
                        <a:pt x="12" y="28"/>
                        <a:pt x="12" y="0"/>
                      </a:cubicBezTo>
                      <a:cubicBezTo>
                        <a:pt x="29" y="0"/>
                        <a:pt x="29" y="0"/>
                        <a:pt x="29" y="0"/>
                      </a:cubicBezTo>
                      <a:cubicBezTo>
                        <a:pt x="29" y="30"/>
                        <a:pt x="24" y="59"/>
                        <a:pt x="16"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39" name="Freeform 62"/>
                <p:cNvSpPr>
                  <a:spLocks/>
                </p:cNvSpPr>
                <p:nvPr/>
              </p:nvSpPr>
              <p:spPr bwMode="auto">
                <a:xfrm>
                  <a:off x="6543229" y="1547174"/>
                  <a:ext cx="80963" cy="90488"/>
                </a:xfrm>
                <a:custGeom>
                  <a:avLst/>
                  <a:gdLst>
                    <a:gd name="T0" fmla="*/ 15 w 70"/>
                    <a:gd name="T1" fmla="*/ 78 h 78"/>
                    <a:gd name="T2" fmla="*/ 0 w 70"/>
                    <a:gd name="T3" fmla="*/ 73 h 78"/>
                    <a:gd name="T4" fmla="*/ 28 w 70"/>
                    <a:gd name="T5" fmla="*/ 21 h 78"/>
                    <a:gd name="T6" fmla="*/ 70 w 70"/>
                    <a:gd name="T7" fmla="*/ 0 h 78"/>
                    <a:gd name="T8" fmla="*/ 70 w 70"/>
                    <a:gd name="T9" fmla="*/ 16 h 78"/>
                    <a:gd name="T10" fmla="*/ 40 w 70"/>
                    <a:gd name="T11" fmla="*/ 32 h 78"/>
                    <a:gd name="T12" fmla="*/ 15 w 70"/>
                    <a:gd name="T13" fmla="*/ 78 h 78"/>
                  </a:gdLst>
                  <a:ahLst/>
                  <a:cxnLst>
                    <a:cxn ang="0">
                      <a:pos x="T0" y="T1"/>
                    </a:cxn>
                    <a:cxn ang="0">
                      <a:pos x="T2" y="T3"/>
                    </a:cxn>
                    <a:cxn ang="0">
                      <a:pos x="T4" y="T5"/>
                    </a:cxn>
                    <a:cxn ang="0">
                      <a:pos x="T6" y="T7"/>
                    </a:cxn>
                    <a:cxn ang="0">
                      <a:pos x="T8" y="T9"/>
                    </a:cxn>
                    <a:cxn ang="0">
                      <a:pos x="T10" y="T11"/>
                    </a:cxn>
                    <a:cxn ang="0">
                      <a:pos x="T12" y="T13"/>
                    </a:cxn>
                  </a:cxnLst>
                  <a:rect l="0" t="0" r="r" b="b"/>
                  <a:pathLst>
                    <a:path w="70" h="78">
                      <a:moveTo>
                        <a:pt x="15" y="78"/>
                      </a:moveTo>
                      <a:cubicBezTo>
                        <a:pt x="0" y="73"/>
                        <a:pt x="0" y="73"/>
                        <a:pt x="0" y="73"/>
                      </a:cubicBezTo>
                      <a:cubicBezTo>
                        <a:pt x="7" y="52"/>
                        <a:pt x="16" y="34"/>
                        <a:pt x="28" y="21"/>
                      </a:cubicBezTo>
                      <a:cubicBezTo>
                        <a:pt x="40" y="7"/>
                        <a:pt x="55" y="0"/>
                        <a:pt x="70" y="0"/>
                      </a:cubicBezTo>
                      <a:cubicBezTo>
                        <a:pt x="70" y="16"/>
                        <a:pt x="70" y="16"/>
                        <a:pt x="70" y="16"/>
                      </a:cubicBezTo>
                      <a:cubicBezTo>
                        <a:pt x="59" y="16"/>
                        <a:pt x="49" y="22"/>
                        <a:pt x="40" y="32"/>
                      </a:cubicBezTo>
                      <a:cubicBezTo>
                        <a:pt x="30" y="43"/>
                        <a:pt x="22" y="59"/>
                        <a:pt x="15"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0" name="Freeform 63"/>
                <p:cNvSpPr>
                  <a:spLocks/>
                </p:cNvSpPr>
                <p:nvPr/>
              </p:nvSpPr>
              <p:spPr bwMode="auto">
                <a:xfrm>
                  <a:off x="6624192" y="1547174"/>
                  <a:ext cx="0" cy="17463"/>
                </a:xfrm>
                <a:custGeom>
                  <a:avLst/>
                  <a:gdLst>
                    <a:gd name="T0" fmla="*/ 1 w 1"/>
                    <a:gd name="T1" fmla="*/ 16 h 16"/>
                    <a:gd name="T2" fmla="*/ 1 w 1"/>
                    <a:gd name="T3" fmla="*/ 0 h 16"/>
                    <a:gd name="T4" fmla="*/ 0 w 1"/>
                    <a:gd name="T5" fmla="*/ 0 h 16"/>
                    <a:gd name="T6" fmla="*/ 1 w 1"/>
                    <a:gd name="T7" fmla="*/ 0 h 16"/>
                    <a:gd name="T8" fmla="*/ 1 w 1"/>
                    <a:gd name="T9" fmla="*/ 16 h 16"/>
                    <a:gd name="T10" fmla="*/ 1 w 1"/>
                    <a:gd name="T11" fmla="*/ 16 h 16"/>
                    <a:gd name="T12" fmla="*/ 1 w 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 h="16">
                      <a:moveTo>
                        <a:pt x="1" y="16"/>
                      </a:moveTo>
                      <a:cubicBezTo>
                        <a:pt x="1" y="0"/>
                        <a:pt x="1" y="0"/>
                        <a:pt x="1" y="0"/>
                      </a:cubicBezTo>
                      <a:cubicBezTo>
                        <a:pt x="0" y="0"/>
                        <a:pt x="0" y="0"/>
                        <a:pt x="0" y="0"/>
                      </a:cubicBezTo>
                      <a:cubicBezTo>
                        <a:pt x="1" y="0"/>
                        <a:pt x="1" y="0"/>
                        <a:pt x="1" y="0"/>
                      </a:cubicBezTo>
                      <a:cubicBezTo>
                        <a:pt x="1" y="16"/>
                        <a:pt x="1" y="16"/>
                        <a:pt x="1" y="16"/>
                      </a:cubicBezTo>
                      <a:cubicBezTo>
                        <a:pt x="1" y="16"/>
                        <a:pt x="1" y="16"/>
                        <a:pt x="1" y="16"/>
                      </a:cubicBezTo>
                      <a:cubicBezTo>
                        <a:pt x="1" y="16"/>
                        <a:pt x="1" y="16"/>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1" name="Freeform 64"/>
                <p:cNvSpPr>
                  <a:spLocks/>
                </p:cNvSpPr>
                <p:nvPr/>
              </p:nvSpPr>
              <p:spPr bwMode="auto">
                <a:xfrm>
                  <a:off x="6624192" y="1891661"/>
                  <a:ext cx="0" cy="19050"/>
                </a:xfrm>
                <a:custGeom>
                  <a:avLst/>
                  <a:gdLst>
                    <a:gd name="T0" fmla="*/ 1 w 1"/>
                    <a:gd name="T1" fmla="*/ 16 h 16"/>
                    <a:gd name="T2" fmla="*/ 0 w 1"/>
                    <a:gd name="T3" fmla="*/ 16 h 16"/>
                    <a:gd name="T4" fmla="*/ 1 w 1"/>
                    <a:gd name="T5" fmla="*/ 16 h 16"/>
                    <a:gd name="T6" fmla="*/ 1 w 1"/>
                    <a:gd name="T7" fmla="*/ 0 h 16"/>
                    <a:gd name="T8" fmla="*/ 1 w 1"/>
                    <a:gd name="T9" fmla="*/ 0 h 16"/>
                    <a:gd name="T10" fmla="*/ 1 w 1"/>
                    <a:gd name="T11" fmla="*/ 0 h 16"/>
                    <a:gd name="T12" fmla="*/ 1 w 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 h="16">
                      <a:moveTo>
                        <a:pt x="1" y="16"/>
                      </a:moveTo>
                      <a:cubicBezTo>
                        <a:pt x="1" y="16"/>
                        <a:pt x="1" y="16"/>
                        <a:pt x="0" y="16"/>
                      </a:cubicBezTo>
                      <a:cubicBezTo>
                        <a:pt x="1" y="16"/>
                        <a:pt x="1" y="16"/>
                        <a:pt x="1" y="16"/>
                      </a:cubicBezTo>
                      <a:cubicBezTo>
                        <a:pt x="1" y="0"/>
                        <a:pt x="1" y="0"/>
                        <a:pt x="1" y="0"/>
                      </a:cubicBezTo>
                      <a:cubicBezTo>
                        <a:pt x="1" y="0"/>
                        <a:pt x="1" y="0"/>
                        <a:pt x="1" y="0"/>
                      </a:cubicBezTo>
                      <a:cubicBezTo>
                        <a:pt x="1" y="0"/>
                        <a:pt x="1" y="0"/>
                        <a:pt x="1" y="0"/>
                      </a:cubicBezTo>
                      <a:lnTo>
                        <a:pt x="1"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2" name="Freeform 65"/>
                <p:cNvSpPr>
                  <a:spLocks/>
                </p:cNvSpPr>
                <p:nvPr/>
              </p:nvSpPr>
              <p:spPr bwMode="auto">
                <a:xfrm>
                  <a:off x="6624192" y="1891661"/>
                  <a:ext cx="0" cy="19050"/>
                </a:xfrm>
                <a:custGeom>
                  <a:avLst/>
                  <a:gdLst>
                    <a:gd name="T0" fmla="*/ 12 h 12"/>
                    <a:gd name="T1" fmla="*/ 6 h 12"/>
                    <a:gd name="T2" fmla="*/ 0 h 12"/>
                    <a:gd name="T3" fmla="*/ 0 h 12"/>
                    <a:gd name="T4" fmla="*/ 6 h 12"/>
                    <a:gd name="T5" fmla="*/ 12 h 12"/>
                    <a:gd name="T6" fmla="*/ 12 h 12"/>
                  </a:gdLst>
                  <a:ahLst/>
                  <a:cxnLst>
                    <a:cxn ang="0">
                      <a:pos x="0" y="T0"/>
                    </a:cxn>
                    <a:cxn ang="0">
                      <a:pos x="0" y="T1"/>
                    </a:cxn>
                    <a:cxn ang="0">
                      <a:pos x="0" y="T2"/>
                    </a:cxn>
                    <a:cxn ang="0">
                      <a:pos x="0" y="T3"/>
                    </a:cxn>
                    <a:cxn ang="0">
                      <a:pos x="0" y="T4"/>
                    </a:cxn>
                    <a:cxn ang="0">
                      <a:pos x="0" y="T5"/>
                    </a:cxn>
                    <a:cxn ang="0">
                      <a:pos x="0" y="T6"/>
                    </a:cxn>
                  </a:cxnLst>
                  <a:rect l="0" t="0" r="r" b="b"/>
                  <a:pathLst>
                    <a:path h="12">
                      <a:moveTo>
                        <a:pt x="0" y="12"/>
                      </a:moveTo>
                      <a:lnTo>
                        <a:pt x="0" y="6"/>
                      </a:lnTo>
                      <a:lnTo>
                        <a:pt x="0" y="0"/>
                      </a:lnTo>
                      <a:lnTo>
                        <a:pt x="0" y="0"/>
                      </a:lnTo>
                      <a:lnTo>
                        <a:pt x="0" y="6"/>
                      </a:lnTo>
                      <a:lnTo>
                        <a:pt x="0" y="12"/>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3" name="Freeform 66"/>
                <p:cNvSpPr>
                  <a:spLocks/>
                </p:cNvSpPr>
                <p:nvPr/>
              </p:nvSpPr>
              <p:spPr bwMode="auto">
                <a:xfrm>
                  <a:off x="6687692" y="1631311"/>
                  <a:ext cx="33338" cy="96838"/>
                </a:xfrm>
                <a:custGeom>
                  <a:avLst/>
                  <a:gdLst>
                    <a:gd name="T0" fmla="*/ 29 w 29"/>
                    <a:gd name="T1" fmla="*/ 84 h 84"/>
                    <a:gd name="T2" fmla="*/ 12 w 29"/>
                    <a:gd name="T3" fmla="*/ 84 h 84"/>
                    <a:gd name="T4" fmla="*/ 0 w 29"/>
                    <a:gd name="T5" fmla="*/ 5 h 84"/>
                    <a:gd name="T6" fmla="*/ 16 w 29"/>
                    <a:gd name="T7" fmla="*/ 0 h 84"/>
                    <a:gd name="T8" fmla="*/ 29 w 29"/>
                    <a:gd name="T9" fmla="*/ 84 h 84"/>
                  </a:gdLst>
                  <a:ahLst/>
                  <a:cxnLst>
                    <a:cxn ang="0">
                      <a:pos x="T0" y="T1"/>
                    </a:cxn>
                    <a:cxn ang="0">
                      <a:pos x="T2" y="T3"/>
                    </a:cxn>
                    <a:cxn ang="0">
                      <a:pos x="T4" y="T5"/>
                    </a:cxn>
                    <a:cxn ang="0">
                      <a:pos x="T6" y="T7"/>
                    </a:cxn>
                    <a:cxn ang="0">
                      <a:pos x="T8" y="T9"/>
                    </a:cxn>
                  </a:cxnLst>
                  <a:rect l="0" t="0" r="r" b="b"/>
                  <a:pathLst>
                    <a:path w="29" h="84">
                      <a:moveTo>
                        <a:pt x="29" y="84"/>
                      </a:moveTo>
                      <a:cubicBezTo>
                        <a:pt x="12" y="84"/>
                        <a:pt x="12" y="84"/>
                        <a:pt x="12" y="84"/>
                      </a:cubicBezTo>
                      <a:cubicBezTo>
                        <a:pt x="12" y="56"/>
                        <a:pt x="8" y="29"/>
                        <a:pt x="0" y="5"/>
                      </a:cubicBezTo>
                      <a:cubicBezTo>
                        <a:pt x="16" y="0"/>
                        <a:pt x="16" y="0"/>
                        <a:pt x="16" y="0"/>
                      </a:cubicBezTo>
                      <a:cubicBezTo>
                        <a:pt x="24" y="25"/>
                        <a:pt x="29" y="54"/>
                        <a:pt x="2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4" name="Freeform 67"/>
                <p:cNvSpPr>
                  <a:spLocks/>
                </p:cNvSpPr>
                <p:nvPr/>
              </p:nvSpPr>
              <p:spPr bwMode="auto">
                <a:xfrm>
                  <a:off x="6528942" y="1728149"/>
                  <a:ext cx="31750" cy="98425"/>
                </a:xfrm>
                <a:custGeom>
                  <a:avLst/>
                  <a:gdLst>
                    <a:gd name="T0" fmla="*/ 13 w 28"/>
                    <a:gd name="T1" fmla="*/ 84 h 84"/>
                    <a:gd name="T2" fmla="*/ 0 w 28"/>
                    <a:gd name="T3" fmla="*/ 0 h 84"/>
                    <a:gd name="T4" fmla="*/ 17 w 28"/>
                    <a:gd name="T5" fmla="*/ 0 h 84"/>
                    <a:gd name="T6" fmla="*/ 28 w 28"/>
                    <a:gd name="T7" fmla="*/ 79 h 84"/>
                    <a:gd name="T8" fmla="*/ 13 w 28"/>
                    <a:gd name="T9" fmla="*/ 84 h 84"/>
                  </a:gdLst>
                  <a:ahLst/>
                  <a:cxnLst>
                    <a:cxn ang="0">
                      <a:pos x="T0" y="T1"/>
                    </a:cxn>
                    <a:cxn ang="0">
                      <a:pos x="T2" y="T3"/>
                    </a:cxn>
                    <a:cxn ang="0">
                      <a:pos x="T4" y="T5"/>
                    </a:cxn>
                    <a:cxn ang="0">
                      <a:pos x="T6" y="T7"/>
                    </a:cxn>
                    <a:cxn ang="0">
                      <a:pos x="T8" y="T9"/>
                    </a:cxn>
                  </a:cxnLst>
                  <a:rect l="0" t="0" r="r" b="b"/>
                  <a:pathLst>
                    <a:path w="28" h="84">
                      <a:moveTo>
                        <a:pt x="13" y="84"/>
                      </a:moveTo>
                      <a:cubicBezTo>
                        <a:pt x="4" y="59"/>
                        <a:pt x="0" y="30"/>
                        <a:pt x="0" y="0"/>
                      </a:cubicBezTo>
                      <a:cubicBezTo>
                        <a:pt x="17" y="0"/>
                        <a:pt x="17" y="0"/>
                        <a:pt x="17" y="0"/>
                      </a:cubicBezTo>
                      <a:cubicBezTo>
                        <a:pt x="17" y="28"/>
                        <a:pt x="21" y="55"/>
                        <a:pt x="28" y="79"/>
                      </a:cubicBezTo>
                      <a:lnTo>
                        <a:pt x="13"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5" name="Freeform 68"/>
                <p:cNvSpPr>
                  <a:spLocks/>
                </p:cNvSpPr>
                <p:nvPr/>
              </p:nvSpPr>
              <p:spPr bwMode="auto">
                <a:xfrm>
                  <a:off x="6624192" y="1547174"/>
                  <a:ext cx="80963" cy="90488"/>
                </a:xfrm>
                <a:custGeom>
                  <a:avLst/>
                  <a:gdLst>
                    <a:gd name="T0" fmla="*/ 54 w 70"/>
                    <a:gd name="T1" fmla="*/ 78 h 78"/>
                    <a:gd name="T2" fmla="*/ 30 w 70"/>
                    <a:gd name="T3" fmla="*/ 32 h 78"/>
                    <a:gd name="T4" fmla="*/ 0 w 70"/>
                    <a:gd name="T5" fmla="*/ 16 h 78"/>
                    <a:gd name="T6" fmla="*/ 0 w 70"/>
                    <a:gd name="T7" fmla="*/ 0 h 78"/>
                    <a:gd name="T8" fmla="*/ 42 w 70"/>
                    <a:gd name="T9" fmla="*/ 21 h 78"/>
                    <a:gd name="T10" fmla="*/ 70 w 70"/>
                    <a:gd name="T11" fmla="*/ 73 h 78"/>
                    <a:gd name="T12" fmla="*/ 54 w 70"/>
                    <a:gd name="T13" fmla="*/ 78 h 78"/>
                  </a:gdLst>
                  <a:ahLst/>
                  <a:cxnLst>
                    <a:cxn ang="0">
                      <a:pos x="T0" y="T1"/>
                    </a:cxn>
                    <a:cxn ang="0">
                      <a:pos x="T2" y="T3"/>
                    </a:cxn>
                    <a:cxn ang="0">
                      <a:pos x="T4" y="T5"/>
                    </a:cxn>
                    <a:cxn ang="0">
                      <a:pos x="T6" y="T7"/>
                    </a:cxn>
                    <a:cxn ang="0">
                      <a:pos x="T8" y="T9"/>
                    </a:cxn>
                    <a:cxn ang="0">
                      <a:pos x="T10" y="T11"/>
                    </a:cxn>
                    <a:cxn ang="0">
                      <a:pos x="T12" y="T13"/>
                    </a:cxn>
                  </a:cxnLst>
                  <a:rect l="0" t="0" r="r" b="b"/>
                  <a:pathLst>
                    <a:path w="70" h="78">
                      <a:moveTo>
                        <a:pt x="54" y="78"/>
                      </a:moveTo>
                      <a:cubicBezTo>
                        <a:pt x="48" y="59"/>
                        <a:pt x="40" y="43"/>
                        <a:pt x="30" y="32"/>
                      </a:cubicBezTo>
                      <a:cubicBezTo>
                        <a:pt x="20" y="22"/>
                        <a:pt x="10" y="16"/>
                        <a:pt x="0" y="16"/>
                      </a:cubicBezTo>
                      <a:cubicBezTo>
                        <a:pt x="0" y="0"/>
                        <a:pt x="0" y="0"/>
                        <a:pt x="0" y="0"/>
                      </a:cubicBezTo>
                      <a:cubicBezTo>
                        <a:pt x="15" y="0"/>
                        <a:pt x="29" y="7"/>
                        <a:pt x="42" y="21"/>
                      </a:cubicBezTo>
                      <a:cubicBezTo>
                        <a:pt x="53" y="34"/>
                        <a:pt x="63" y="52"/>
                        <a:pt x="70" y="73"/>
                      </a:cubicBezTo>
                      <a:lnTo>
                        <a:pt x="54"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6" name="Freeform 69"/>
                <p:cNvSpPr>
                  <a:spLocks/>
                </p:cNvSpPr>
                <p:nvPr/>
              </p:nvSpPr>
              <p:spPr bwMode="auto">
                <a:xfrm>
                  <a:off x="6624192" y="1820224"/>
                  <a:ext cx="80963" cy="90488"/>
                </a:xfrm>
                <a:custGeom>
                  <a:avLst/>
                  <a:gdLst>
                    <a:gd name="T0" fmla="*/ 0 w 70"/>
                    <a:gd name="T1" fmla="*/ 78 h 78"/>
                    <a:gd name="T2" fmla="*/ 0 w 70"/>
                    <a:gd name="T3" fmla="*/ 62 h 78"/>
                    <a:gd name="T4" fmla="*/ 30 w 70"/>
                    <a:gd name="T5" fmla="*/ 46 h 78"/>
                    <a:gd name="T6" fmla="*/ 54 w 70"/>
                    <a:gd name="T7" fmla="*/ 0 h 78"/>
                    <a:gd name="T8" fmla="*/ 70 w 70"/>
                    <a:gd name="T9" fmla="*/ 5 h 78"/>
                    <a:gd name="T10" fmla="*/ 42 w 70"/>
                    <a:gd name="T11" fmla="*/ 57 h 78"/>
                    <a:gd name="T12" fmla="*/ 0 w 70"/>
                    <a:gd name="T13" fmla="*/ 78 h 78"/>
                  </a:gdLst>
                  <a:ahLst/>
                  <a:cxnLst>
                    <a:cxn ang="0">
                      <a:pos x="T0" y="T1"/>
                    </a:cxn>
                    <a:cxn ang="0">
                      <a:pos x="T2" y="T3"/>
                    </a:cxn>
                    <a:cxn ang="0">
                      <a:pos x="T4" y="T5"/>
                    </a:cxn>
                    <a:cxn ang="0">
                      <a:pos x="T6" y="T7"/>
                    </a:cxn>
                    <a:cxn ang="0">
                      <a:pos x="T8" y="T9"/>
                    </a:cxn>
                    <a:cxn ang="0">
                      <a:pos x="T10" y="T11"/>
                    </a:cxn>
                    <a:cxn ang="0">
                      <a:pos x="T12" y="T13"/>
                    </a:cxn>
                  </a:cxnLst>
                  <a:rect l="0" t="0" r="r" b="b"/>
                  <a:pathLst>
                    <a:path w="70" h="78">
                      <a:moveTo>
                        <a:pt x="0" y="78"/>
                      </a:moveTo>
                      <a:cubicBezTo>
                        <a:pt x="0" y="62"/>
                        <a:pt x="0" y="62"/>
                        <a:pt x="0" y="62"/>
                      </a:cubicBezTo>
                      <a:cubicBezTo>
                        <a:pt x="10" y="62"/>
                        <a:pt x="20" y="56"/>
                        <a:pt x="30" y="46"/>
                      </a:cubicBezTo>
                      <a:cubicBezTo>
                        <a:pt x="40" y="35"/>
                        <a:pt x="48" y="19"/>
                        <a:pt x="54" y="0"/>
                      </a:cubicBezTo>
                      <a:cubicBezTo>
                        <a:pt x="70" y="5"/>
                        <a:pt x="70" y="5"/>
                        <a:pt x="70" y="5"/>
                      </a:cubicBezTo>
                      <a:cubicBezTo>
                        <a:pt x="63" y="26"/>
                        <a:pt x="53" y="44"/>
                        <a:pt x="42" y="57"/>
                      </a:cubicBezTo>
                      <a:cubicBezTo>
                        <a:pt x="29" y="71"/>
                        <a:pt x="15" y="78"/>
                        <a:pt x="0"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7" name="Freeform 70"/>
                <p:cNvSpPr>
                  <a:spLocks/>
                </p:cNvSpPr>
                <p:nvPr/>
              </p:nvSpPr>
              <p:spPr bwMode="auto">
                <a:xfrm>
                  <a:off x="6624192" y="1547174"/>
                  <a:ext cx="0" cy="17463"/>
                </a:xfrm>
                <a:custGeom>
                  <a:avLst/>
                  <a:gdLst>
                    <a:gd name="T0" fmla="*/ 11 h 11"/>
                    <a:gd name="T1" fmla="*/ 11 h 11"/>
                    <a:gd name="T2" fmla="*/ 6 h 11"/>
                    <a:gd name="T3" fmla="*/ 0 h 11"/>
                    <a:gd name="T4" fmla="*/ 0 h 11"/>
                    <a:gd name="T5" fmla="*/ 5 h 11"/>
                    <a:gd name="T6" fmla="*/ 11 h 11"/>
                  </a:gdLst>
                  <a:ahLst/>
                  <a:cxnLst>
                    <a:cxn ang="0">
                      <a:pos x="0" y="T0"/>
                    </a:cxn>
                    <a:cxn ang="0">
                      <a:pos x="0" y="T1"/>
                    </a:cxn>
                    <a:cxn ang="0">
                      <a:pos x="0" y="T2"/>
                    </a:cxn>
                    <a:cxn ang="0">
                      <a:pos x="0" y="T3"/>
                    </a:cxn>
                    <a:cxn ang="0">
                      <a:pos x="0" y="T4"/>
                    </a:cxn>
                    <a:cxn ang="0">
                      <a:pos x="0" y="T5"/>
                    </a:cxn>
                    <a:cxn ang="0">
                      <a:pos x="0" y="T6"/>
                    </a:cxn>
                  </a:cxnLst>
                  <a:rect l="0" t="0" r="r" b="b"/>
                  <a:pathLst>
                    <a:path h="11">
                      <a:moveTo>
                        <a:pt x="0" y="11"/>
                      </a:moveTo>
                      <a:lnTo>
                        <a:pt x="0" y="11"/>
                      </a:lnTo>
                      <a:lnTo>
                        <a:pt x="0" y="6"/>
                      </a:lnTo>
                      <a:lnTo>
                        <a:pt x="0" y="0"/>
                      </a:lnTo>
                      <a:lnTo>
                        <a:pt x="0" y="0"/>
                      </a:lnTo>
                      <a:lnTo>
                        <a:pt x="0" y="5"/>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8" name="Freeform 71"/>
                <p:cNvSpPr>
                  <a:spLocks/>
                </p:cNvSpPr>
                <p:nvPr/>
              </p:nvSpPr>
              <p:spPr bwMode="auto">
                <a:xfrm>
                  <a:off x="6490842" y="1604324"/>
                  <a:ext cx="63500" cy="39688"/>
                </a:xfrm>
                <a:custGeom>
                  <a:avLst/>
                  <a:gdLst>
                    <a:gd name="T0" fmla="*/ 51 w 54"/>
                    <a:gd name="T1" fmla="*/ 34 h 34"/>
                    <a:gd name="T2" fmla="*/ 0 w 54"/>
                    <a:gd name="T3" fmla="*/ 15 h 34"/>
                    <a:gd name="T4" fmla="*/ 8 w 54"/>
                    <a:gd name="T5" fmla="*/ 0 h 34"/>
                    <a:gd name="T6" fmla="*/ 54 w 54"/>
                    <a:gd name="T7" fmla="*/ 17 h 34"/>
                    <a:gd name="T8" fmla="*/ 51 w 54"/>
                    <a:gd name="T9" fmla="*/ 34 h 34"/>
                  </a:gdLst>
                  <a:ahLst/>
                  <a:cxnLst>
                    <a:cxn ang="0">
                      <a:pos x="T0" y="T1"/>
                    </a:cxn>
                    <a:cxn ang="0">
                      <a:pos x="T2" y="T3"/>
                    </a:cxn>
                    <a:cxn ang="0">
                      <a:pos x="T4" y="T5"/>
                    </a:cxn>
                    <a:cxn ang="0">
                      <a:pos x="T6" y="T7"/>
                    </a:cxn>
                    <a:cxn ang="0">
                      <a:pos x="T8" y="T9"/>
                    </a:cxn>
                  </a:cxnLst>
                  <a:rect l="0" t="0" r="r" b="b"/>
                  <a:pathLst>
                    <a:path w="54" h="34">
                      <a:moveTo>
                        <a:pt x="51" y="34"/>
                      </a:moveTo>
                      <a:cubicBezTo>
                        <a:pt x="31" y="29"/>
                        <a:pt x="14" y="23"/>
                        <a:pt x="0" y="15"/>
                      </a:cubicBezTo>
                      <a:cubicBezTo>
                        <a:pt x="8" y="0"/>
                        <a:pt x="8" y="0"/>
                        <a:pt x="8" y="0"/>
                      </a:cubicBezTo>
                      <a:cubicBezTo>
                        <a:pt x="21" y="8"/>
                        <a:pt x="37" y="13"/>
                        <a:pt x="54" y="17"/>
                      </a:cubicBezTo>
                      <a:lnTo>
                        <a:pt x="51"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49" name="Freeform 72"/>
                <p:cNvSpPr>
                  <a:spLocks/>
                </p:cNvSpPr>
                <p:nvPr/>
              </p:nvSpPr>
              <p:spPr bwMode="auto">
                <a:xfrm>
                  <a:off x="6694042" y="1604324"/>
                  <a:ext cx="63500" cy="39688"/>
                </a:xfrm>
                <a:custGeom>
                  <a:avLst/>
                  <a:gdLst>
                    <a:gd name="T0" fmla="*/ 4 w 55"/>
                    <a:gd name="T1" fmla="*/ 34 h 34"/>
                    <a:gd name="T2" fmla="*/ 0 w 55"/>
                    <a:gd name="T3" fmla="*/ 18 h 34"/>
                    <a:gd name="T4" fmla="*/ 47 w 55"/>
                    <a:gd name="T5" fmla="*/ 0 h 34"/>
                    <a:gd name="T6" fmla="*/ 55 w 55"/>
                    <a:gd name="T7" fmla="*/ 15 h 34"/>
                    <a:gd name="T8" fmla="*/ 4 w 55"/>
                    <a:gd name="T9" fmla="*/ 34 h 34"/>
                  </a:gdLst>
                  <a:ahLst/>
                  <a:cxnLst>
                    <a:cxn ang="0">
                      <a:pos x="T0" y="T1"/>
                    </a:cxn>
                    <a:cxn ang="0">
                      <a:pos x="T2" y="T3"/>
                    </a:cxn>
                    <a:cxn ang="0">
                      <a:pos x="T4" y="T5"/>
                    </a:cxn>
                    <a:cxn ang="0">
                      <a:pos x="T6" y="T7"/>
                    </a:cxn>
                    <a:cxn ang="0">
                      <a:pos x="T8" y="T9"/>
                    </a:cxn>
                  </a:cxnLst>
                  <a:rect l="0" t="0" r="r" b="b"/>
                  <a:pathLst>
                    <a:path w="55" h="34">
                      <a:moveTo>
                        <a:pt x="4" y="34"/>
                      </a:moveTo>
                      <a:cubicBezTo>
                        <a:pt x="0" y="18"/>
                        <a:pt x="0" y="18"/>
                        <a:pt x="0" y="18"/>
                      </a:cubicBezTo>
                      <a:cubicBezTo>
                        <a:pt x="18" y="14"/>
                        <a:pt x="34" y="8"/>
                        <a:pt x="47" y="0"/>
                      </a:cubicBezTo>
                      <a:cubicBezTo>
                        <a:pt x="55" y="15"/>
                        <a:pt x="55" y="15"/>
                        <a:pt x="55" y="15"/>
                      </a:cubicBezTo>
                      <a:cubicBezTo>
                        <a:pt x="41" y="23"/>
                        <a:pt x="24" y="29"/>
                        <a:pt x="4"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0" name="Rectangle 73"/>
                <p:cNvSpPr>
                  <a:spLocks noChangeArrowheads="1"/>
                </p:cNvSpPr>
                <p:nvPr/>
              </p:nvSpPr>
              <p:spPr bwMode="auto">
                <a:xfrm>
                  <a:off x="6624192" y="1547174"/>
                  <a:ext cx="1588"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1" name="Freeform 74"/>
                <p:cNvSpPr>
                  <a:spLocks/>
                </p:cNvSpPr>
                <p:nvPr/>
              </p:nvSpPr>
              <p:spPr bwMode="auto">
                <a:xfrm>
                  <a:off x="6551167" y="1624961"/>
                  <a:ext cx="73025" cy="26988"/>
                </a:xfrm>
                <a:custGeom>
                  <a:avLst/>
                  <a:gdLst>
                    <a:gd name="T0" fmla="*/ 64 w 64"/>
                    <a:gd name="T1" fmla="*/ 24 h 24"/>
                    <a:gd name="T2" fmla="*/ 0 w 64"/>
                    <a:gd name="T3" fmla="*/ 17 h 24"/>
                    <a:gd name="T4" fmla="*/ 3 w 64"/>
                    <a:gd name="T5" fmla="*/ 0 h 24"/>
                    <a:gd name="T6" fmla="*/ 64 w 64"/>
                    <a:gd name="T7" fmla="*/ 7 h 24"/>
                    <a:gd name="T8" fmla="*/ 64 w 64"/>
                    <a:gd name="T9" fmla="*/ 24 h 24"/>
                  </a:gdLst>
                  <a:ahLst/>
                  <a:cxnLst>
                    <a:cxn ang="0">
                      <a:pos x="T0" y="T1"/>
                    </a:cxn>
                    <a:cxn ang="0">
                      <a:pos x="T2" y="T3"/>
                    </a:cxn>
                    <a:cxn ang="0">
                      <a:pos x="T4" y="T5"/>
                    </a:cxn>
                    <a:cxn ang="0">
                      <a:pos x="T6" y="T7"/>
                    </a:cxn>
                    <a:cxn ang="0">
                      <a:pos x="T8" y="T9"/>
                    </a:cxn>
                  </a:cxnLst>
                  <a:rect l="0" t="0" r="r" b="b"/>
                  <a:pathLst>
                    <a:path w="64" h="24">
                      <a:moveTo>
                        <a:pt x="64" y="24"/>
                      </a:moveTo>
                      <a:cubicBezTo>
                        <a:pt x="41" y="24"/>
                        <a:pt x="20" y="21"/>
                        <a:pt x="0" y="17"/>
                      </a:cubicBezTo>
                      <a:cubicBezTo>
                        <a:pt x="3" y="0"/>
                        <a:pt x="3" y="0"/>
                        <a:pt x="3" y="0"/>
                      </a:cubicBezTo>
                      <a:cubicBezTo>
                        <a:pt x="22" y="5"/>
                        <a:pt x="43" y="7"/>
                        <a:pt x="64" y="7"/>
                      </a:cubicBezTo>
                      <a:lnTo>
                        <a:pt x="64"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2" name="Freeform 75"/>
                <p:cNvSpPr>
                  <a:spLocks/>
                </p:cNvSpPr>
                <p:nvPr/>
              </p:nvSpPr>
              <p:spPr bwMode="auto">
                <a:xfrm>
                  <a:off x="6624192" y="1624961"/>
                  <a:ext cx="74613" cy="26988"/>
                </a:xfrm>
                <a:custGeom>
                  <a:avLst/>
                  <a:gdLst>
                    <a:gd name="T0" fmla="*/ 0 w 64"/>
                    <a:gd name="T1" fmla="*/ 23 h 23"/>
                    <a:gd name="T2" fmla="*/ 0 w 64"/>
                    <a:gd name="T3" fmla="*/ 23 h 23"/>
                    <a:gd name="T4" fmla="*/ 0 w 64"/>
                    <a:gd name="T5" fmla="*/ 6 h 23"/>
                    <a:gd name="T6" fmla="*/ 0 w 64"/>
                    <a:gd name="T7" fmla="*/ 6 h 23"/>
                    <a:gd name="T8" fmla="*/ 0 w 64"/>
                    <a:gd name="T9" fmla="*/ 6 h 23"/>
                    <a:gd name="T10" fmla="*/ 60 w 64"/>
                    <a:gd name="T11" fmla="*/ 0 h 23"/>
                    <a:gd name="T12" fmla="*/ 64 w 64"/>
                    <a:gd name="T13" fmla="*/ 16 h 23"/>
                    <a:gd name="T14" fmla="*/ 0 w 64"/>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23">
                      <a:moveTo>
                        <a:pt x="0" y="23"/>
                      </a:moveTo>
                      <a:cubicBezTo>
                        <a:pt x="0" y="23"/>
                        <a:pt x="0" y="23"/>
                        <a:pt x="0" y="23"/>
                      </a:cubicBezTo>
                      <a:cubicBezTo>
                        <a:pt x="0" y="6"/>
                        <a:pt x="0" y="6"/>
                        <a:pt x="0" y="6"/>
                      </a:cubicBezTo>
                      <a:cubicBezTo>
                        <a:pt x="0" y="6"/>
                        <a:pt x="0" y="6"/>
                        <a:pt x="0" y="6"/>
                      </a:cubicBezTo>
                      <a:cubicBezTo>
                        <a:pt x="0" y="6"/>
                        <a:pt x="0" y="6"/>
                        <a:pt x="0" y="6"/>
                      </a:cubicBezTo>
                      <a:cubicBezTo>
                        <a:pt x="21" y="6"/>
                        <a:pt x="41" y="4"/>
                        <a:pt x="60" y="0"/>
                      </a:cubicBezTo>
                      <a:cubicBezTo>
                        <a:pt x="64" y="16"/>
                        <a:pt x="64" y="16"/>
                        <a:pt x="64" y="16"/>
                      </a:cubicBezTo>
                      <a:cubicBezTo>
                        <a:pt x="44" y="20"/>
                        <a:pt x="22"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3" name="Freeform 76"/>
                <p:cNvSpPr>
                  <a:spLocks/>
                </p:cNvSpPr>
                <p:nvPr/>
              </p:nvSpPr>
              <p:spPr bwMode="auto">
                <a:xfrm>
                  <a:off x="6624192" y="1805936"/>
                  <a:ext cx="74613" cy="25400"/>
                </a:xfrm>
                <a:custGeom>
                  <a:avLst/>
                  <a:gdLst>
                    <a:gd name="T0" fmla="*/ 60 w 64"/>
                    <a:gd name="T1" fmla="*/ 23 h 23"/>
                    <a:gd name="T2" fmla="*/ 0 w 64"/>
                    <a:gd name="T3" fmla="*/ 17 h 23"/>
                    <a:gd name="T4" fmla="*/ 0 w 64"/>
                    <a:gd name="T5" fmla="*/ 17 h 23"/>
                    <a:gd name="T6" fmla="*/ 0 w 64"/>
                    <a:gd name="T7" fmla="*/ 0 h 23"/>
                    <a:gd name="T8" fmla="*/ 0 w 64"/>
                    <a:gd name="T9" fmla="*/ 0 h 23"/>
                    <a:gd name="T10" fmla="*/ 64 w 64"/>
                    <a:gd name="T11" fmla="*/ 7 h 23"/>
                    <a:gd name="T12" fmla="*/ 60 w 64"/>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64" h="23">
                      <a:moveTo>
                        <a:pt x="60" y="23"/>
                      </a:moveTo>
                      <a:cubicBezTo>
                        <a:pt x="41" y="19"/>
                        <a:pt x="21" y="17"/>
                        <a:pt x="0" y="17"/>
                      </a:cubicBezTo>
                      <a:cubicBezTo>
                        <a:pt x="0" y="17"/>
                        <a:pt x="0" y="17"/>
                        <a:pt x="0" y="17"/>
                      </a:cubicBezTo>
                      <a:cubicBezTo>
                        <a:pt x="0" y="0"/>
                        <a:pt x="0" y="0"/>
                        <a:pt x="0" y="0"/>
                      </a:cubicBezTo>
                      <a:cubicBezTo>
                        <a:pt x="0" y="0"/>
                        <a:pt x="0" y="0"/>
                        <a:pt x="0" y="0"/>
                      </a:cubicBezTo>
                      <a:cubicBezTo>
                        <a:pt x="22" y="0"/>
                        <a:pt x="44" y="3"/>
                        <a:pt x="64" y="7"/>
                      </a:cubicBezTo>
                      <a:lnTo>
                        <a:pt x="6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4" name="Rectangle 77"/>
                <p:cNvSpPr>
                  <a:spLocks noChangeArrowheads="1"/>
                </p:cNvSpPr>
                <p:nvPr/>
              </p:nvSpPr>
              <p:spPr bwMode="auto">
                <a:xfrm>
                  <a:off x="6624192" y="1891661"/>
                  <a:ext cx="158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5" name="Freeform 78"/>
                <p:cNvSpPr>
                  <a:spLocks/>
                </p:cNvSpPr>
                <p:nvPr/>
              </p:nvSpPr>
              <p:spPr bwMode="auto">
                <a:xfrm>
                  <a:off x="6694042" y="1813874"/>
                  <a:ext cx="63500" cy="38100"/>
                </a:xfrm>
                <a:custGeom>
                  <a:avLst/>
                  <a:gdLst>
                    <a:gd name="T0" fmla="*/ 47 w 55"/>
                    <a:gd name="T1" fmla="*/ 34 h 34"/>
                    <a:gd name="T2" fmla="*/ 0 w 55"/>
                    <a:gd name="T3" fmla="*/ 16 h 34"/>
                    <a:gd name="T4" fmla="*/ 4 w 55"/>
                    <a:gd name="T5" fmla="*/ 0 h 34"/>
                    <a:gd name="T6" fmla="*/ 55 w 55"/>
                    <a:gd name="T7" fmla="*/ 19 h 34"/>
                    <a:gd name="T8" fmla="*/ 47 w 55"/>
                    <a:gd name="T9" fmla="*/ 34 h 34"/>
                  </a:gdLst>
                  <a:ahLst/>
                  <a:cxnLst>
                    <a:cxn ang="0">
                      <a:pos x="T0" y="T1"/>
                    </a:cxn>
                    <a:cxn ang="0">
                      <a:pos x="T2" y="T3"/>
                    </a:cxn>
                    <a:cxn ang="0">
                      <a:pos x="T4" y="T5"/>
                    </a:cxn>
                    <a:cxn ang="0">
                      <a:pos x="T6" y="T7"/>
                    </a:cxn>
                    <a:cxn ang="0">
                      <a:pos x="T8" y="T9"/>
                    </a:cxn>
                  </a:cxnLst>
                  <a:rect l="0" t="0" r="r" b="b"/>
                  <a:pathLst>
                    <a:path w="55" h="34">
                      <a:moveTo>
                        <a:pt x="47" y="34"/>
                      </a:moveTo>
                      <a:cubicBezTo>
                        <a:pt x="34" y="26"/>
                        <a:pt x="18" y="20"/>
                        <a:pt x="0" y="16"/>
                      </a:cubicBezTo>
                      <a:cubicBezTo>
                        <a:pt x="4" y="0"/>
                        <a:pt x="4" y="0"/>
                        <a:pt x="4" y="0"/>
                      </a:cubicBezTo>
                      <a:cubicBezTo>
                        <a:pt x="24" y="5"/>
                        <a:pt x="41" y="11"/>
                        <a:pt x="55" y="19"/>
                      </a:cubicBezTo>
                      <a:lnTo>
                        <a:pt x="47"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6" name="Freeform 79"/>
                <p:cNvSpPr>
                  <a:spLocks/>
                </p:cNvSpPr>
                <p:nvPr/>
              </p:nvSpPr>
              <p:spPr bwMode="auto">
                <a:xfrm>
                  <a:off x="6490842" y="1813874"/>
                  <a:ext cx="63500" cy="38100"/>
                </a:xfrm>
                <a:custGeom>
                  <a:avLst/>
                  <a:gdLst>
                    <a:gd name="T0" fmla="*/ 8 w 54"/>
                    <a:gd name="T1" fmla="*/ 34 h 34"/>
                    <a:gd name="T2" fmla="*/ 0 w 54"/>
                    <a:gd name="T3" fmla="*/ 19 h 34"/>
                    <a:gd name="T4" fmla="*/ 51 w 54"/>
                    <a:gd name="T5" fmla="*/ 0 h 34"/>
                    <a:gd name="T6" fmla="*/ 54 w 54"/>
                    <a:gd name="T7" fmla="*/ 17 h 34"/>
                    <a:gd name="T8" fmla="*/ 8 w 54"/>
                    <a:gd name="T9" fmla="*/ 34 h 34"/>
                  </a:gdLst>
                  <a:ahLst/>
                  <a:cxnLst>
                    <a:cxn ang="0">
                      <a:pos x="T0" y="T1"/>
                    </a:cxn>
                    <a:cxn ang="0">
                      <a:pos x="T2" y="T3"/>
                    </a:cxn>
                    <a:cxn ang="0">
                      <a:pos x="T4" y="T5"/>
                    </a:cxn>
                    <a:cxn ang="0">
                      <a:pos x="T6" y="T7"/>
                    </a:cxn>
                    <a:cxn ang="0">
                      <a:pos x="T8" y="T9"/>
                    </a:cxn>
                  </a:cxnLst>
                  <a:rect l="0" t="0" r="r" b="b"/>
                  <a:pathLst>
                    <a:path w="54" h="34">
                      <a:moveTo>
                        <a:pt x="8" y="34"/>
                      </a:moveTo>
                      <a:cubicBezTo>
                        <a:pt x="0" y="19"/>
                        <a:pt x="0" y="19"/>
                        <a:pt x="0" y="19"/>
                      </a:cubicBezTo>
                      <a:cubicBezTo>
                        <a:pt x="14" y="11"/>
                        <a:pt x="31" y="5"/>
                        <a:pt x="51" y="0"/>
                      </a:cubicBezTo>
                      <a:cubicBezTo>
                        <a:pt x="54" y="17"/>
                        <a:pt x="54" y="17"/>
                        <a:pt x="54" y="17"/>
                      </a:cubicBezTo>
                      <a:cubicBezTo>
                        <a:pt x="37" y="21"/>
                        <a:pt x="21" y="26"/>
                        <a:pt x="8"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7" name="Freeform 80"/>
                <p:cNvSpPr>
                  <a:spLocks/>
                </p:cNvSpPr>
                <p:nvPr/>
              </p:nvSpPr>
              <p:spPr bwMode="auto">
                <a:xfrm>
                  <a:off x="6551167" y="1805936"/>
                  <a:ext cx="73025" cy="26988"/>
                </a:xfrm>
                <a:custGeom>
                  <a:avLst/>
                  <a:gdLst>
                    <a:gd name="T0" fmla="*/ 3 w 64"/>
                    <a:gd name="T1" fmla="*/ 24 h 24"/>
                    <a:gd name="T2" fmla="*/ 0 w 64"/>
                    <a:gd name="T3" fmla="*/ 7 h 24"/>
                    <a:gd name="T4" fmla="*/ 64 w 64"/>
                    <a:gd name="T5" fmla="*/ 0 h 24"/>
                    <a:gd name="T6" fmla="*/ 64 w 64"/>
                    <a:gd name="T7" fmla="*/ 17 h 24"/>
                    <a:gd name="T8" fmla="*/ 3 w 64"/>
                    <a:gd name="T9" fmla="*/ 24 h 24"/>
                  </a:gdLst>
                  <a:ahLst/>
                  <a:cxnLst>
                    <a:cxn ang="0">
                      <a:pos x="T0" y="T1"/>
                    </a:cxn>
                    <a:cxn ang="0">
                      <a:pos x="T2" y="T3"/>
                    </a:cxn>
                    <a:cxn ang="0">
                      <a:pos x="T4" y="T5"/>
                    </a:cxn>
                    <a:cxn ang="0">
                      <a:pos x="T6" y="T7"/>
                    </a:cxn>
                    <a:cxn ang="0">
                      <a:pos x="T8" y="T9"/>
                    </a:cxn>
                  </a:cxnLst>
                  <a:rect l="0" t="0" r="r" b="b"/>
                  <a:pathLst>
                    <a:path w="64" h="24">
                      <a:moveTo>
                        <a:pt x="3" y="24"/>
                      </a:moveTo>
                      <a:cubicBezTo>
                        <a:pt x="0" y="7"/>
                        <a:pt x="0" y="7"/>
                        <a:pt x="0" y="7"/>
                      </a:cubicBezTo>
                      <a:cubicBezTo>
                        <a:pt x="20" y="3"/>
                        <a:pt x="41" y="0"/>
                        <a:pt x="64" y="0"/>
                      </a:cubicBezTo>
                      <a:cubicBezTo>
                        <a:pt x="64" y="17"/>
                        <a:pt x="64" y="17"/>
                        <a:pt x="64" y="17"/>
                      </a:cubicBezTo>
                      <a:cubicBezTo>
                        <a:pt x="43" y="17"/>
                        <a:pt x="22" y="19"/>
                        <a:pt x="3"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8" name="Rectangle 81"/>
                <p:cNvSpPr>
                  <a:spLocks noChangeArrowheads="1"/>
                </p:cNvSpPr>
                <p:nvPr/>
              </p:nvSpPr>
              <p:spPr bwMode="auto">
                <a:xfrm>
                  <a:off x="6616254" y="1642424"/>
                  <a:ext cx="17463"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59" name="Rectangle 82"/>
                <p:cNvSpPr>
                  <a:spLocks noChangeArrowheads="1"/>
                </p:cNvSpPr>
                <p:nvPr/>
              </p:nvSpPr>
              <p:spPr bwMode="auto">
                <a:xfrm>
                  <a:off x="6616254" y="1728149"/>
                  <a:ext cx="17463"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60" name="Freeform 83"/>
                <p:cNvSpPr>
                  <a:spLocks/>
                </p:cNvSpPr>
                <p:nvPr/>
              </p:nvSpPr>
              <p:spPr bwMode="auto">
                <a:xfrm>
                  <a:off x="6616254" y="1901186"/>
                  <a:ext cx="17463" cy="0"/>
                </a:xfrm>
                <a:custGeom>
                  <a:avLst/>
                  <a:gdLst>
                    <a:gd name="T0" fmla="*/ 0 w 11"/>
                    <a:gd name="T1" fmla="*/ 0 w 11"/>
                    <a:gd name="T2" fmla="*/ 11 w 11"/>
                    <a:gd name="T3" fmla="*/ 0 w 11"/>
                  </a:gdLst>
                  <a:ahLst/>
                  <a:cxnLst>
                    <a:cxn ang="0">
                      <a:pos x="T0" y="0"/>
                    </a:cxn>
                    <a:cxn ang="0">
                      <a:pos x="T1" y="0"/>
                    </a:cxn>
                    <a:cxn ang="0">
                      <a:pos x="T2" y="0"/>
                    </a:cxn>
                    <a:cxn ang="0">
                      <a:pos x="T3" y="0"/>
                    </a:cxn>
                  </a:cxnLst>
                  <a:rect l="0" t="0" r="r" b="b"/>
                  <a:pathLst>
                    <a:path w="11">
                      <a:moveTo>
                        <a:pt x="0" y="0"/>
                      </a:moveTo>
                      <a:lnTo>
                        <a:pt x="0" y="0"/>
                      </a:lnTo>
                      <a:lnTo>
                        <a:pt x="1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61" name="Rectangle 84"/>
                <p:cNvSpPr>
                  <a:spLocks noChangeArrowheads="1"/>
                </p:cNvSpPr>
                <p:nvPr/>
              </p:nvSpPr>
              <p:spPr bwMode="auto">
                <a:xfrm>
                  <a:off x="6616254" y="1556699"/>
                  <a:ext cx="17463"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62" name="Freeform 85"/>
                <p:cNvSpPr>
                  <a:spLocks/>
                </p:cNvSpPr>
                <p:nvPr/>
              </p:nvSpPr>
              <p:spPr bwMode="auto">
                <a:xfrm>
                  <a:off x="6616254" y="1556699"/>
                  <a:ext cx="17463" cy="0"/>
                </a:xfrm>
                <a:custGeom>
                  <a:avLst/>
                  <a:gdLst>
                    <a:gd name="T0" fmla="*/ 11 w 11"/>
                    <a:gd name="T1" fmla="*/ 0 w 11"/>
                    <a:gd name="T2" fmla="*/ 11 w 11"/>
                    <a:gd name="T3" fmla="*/ 11 w 11"/>
                  </a:gdLst>
                  <a:ahLst/>
                  <a:cxnLst>
                    <a:cxn ang="0">
                      <a:pos x="T0" y="0"/>
                    </a:cxn>
                    <a:cxn ang="0">
                      <a:pos x="T1" y="0"/>
                    </a:cxn>
                    <a:cxn ang="0">
                      <a:pos x="T2" y="0"/>
                    </a:cxn>
                    <a:cxn ang="0">
                      <a:pos x="T3" y="0"/>
                    </a:cxn>
                  </a:cxnLst>
                  <a:rect l="0" t="0" r="r" b="b"/>
                  <a:pathLst>
                    <a:path w="11">
                      <a:moveTo>
                        <a:pt x="11" y="0"/>
                      </a:moveTo>
                      <a:lnTo>
                        <a:pt x="0" y="0"/>
                      </a:lnTo>
                      <a:lnTo>
                        <a:pt x="11" y="0"/>
                      </a:ln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63" name="Rectangle 86"/>
                <p:cNvSpPr>
                  <a:spLocks noChangeArrowheads="1"/>
                </p:cNvSpPr>
                <p:nvPr/>
              </p:nvSpPr>
              <p:spPr bwMode="auto">
                <a:xfrm>
                  <a:off x="6616254" y="1815461"/>
                  <a:ext cx="17463"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64" name="Freeform 41"/>
                <p:cNvSpPr>
                  <a:spLocks/>
                </p:cNvSpPr>
                <p:nvPr/>
              </p:nvSpPr>
              <p:spPr bwMode="auto">
                <a:xfrm>
                  <a:off x="6624192" y="1891661"/>
                  <a:ext cx="0" cy="19050"/>
                </a:xfrm>
                <a:custGeom>
                  <a:avLst/>
                  <a:gdLst>
                    <a:gd name="T0" fmla="*/ 12 h 12"/>
                    <a:gd name="T1" fmla="*/ 12 h 12"/>
                    <a:gd name="T2" fmla="*/ 0 h 12"/>
                    <a:gd name="T3" fmla="*/ 0 h 12"/>
                    <a:gd name="T4" fmla="*/ 4 h 12"/>
                    <a:gd name="T5" fmla="*/ 12 h 12"/>
                  </a:gdLst>
                  <a:ahLst/>
                  <a:cxnLst>
                    <a:cxn ang="0">
                      <a:pos x="0" y="T0"/>
                    </a:cxn>
                    <a:cxn ang="0">
                      <a:pos x="0" y="T1"/>
                    </a:cxn>
                    <a:cxn ang="0">
                      <a:pos x="0" y="T2"/>
                    </a:cxn>
                    <a:cxn ang="0">
                      <a:pos x="0" y="T3"/>
                    </a:cxn>
                    <a:cxn ang="0">
                      <a:pos x="0" y="T4"/>
                    </a:cxn>
                    <a:cxn ang="0">
                      <a:pos x="0" y="T5"/>
                    </a:cxn>
                  </a:cxnLst>
                  <a:rect l="0" t="0" r="r" b="b"/>
                  <a:pathLst>
                    <a:path h="12">
                      <a:moveTo>
                        <a:pt x="0" y="12"/>
                      </a:moveTo>
                      <a:lnTo>
                        <a:pt x="0" y="12"/>
                      </a:lnTo>
                      <a:lnTo>
                        <a:pt x="0" y="0"/>
                      </a:lnTo>
                      <a:lnTo>
                        <a:pt x="0" y="0"/>
                      </a:lnTo>
                      <a:lnTo>
                        <a:pt x="0" y="4"/>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grpSp>
        </p:grpSp>
        <p:sp>
          <p:nvSpPr>
            <p:cNvPr id="14" name="椭圆 13"/>
            <p:cNvSpPr/>
            <p:nvPr/>
          </p:nvSpPr>
          <p:spPr>
            <a:xfrm>
              <a:off x="4315766" y="2285355"/>
              <a:ext cx="1434604" cy="1434604"/>
            </a:xfrm>
            <a:prstGeom prst="ellipse">
              <a:avLst/>
            </a:prstGeom>
            <a:solidFill>
              <a:srgbClr val="0070C0"/>
            </a:solidFill>
            <a:ln>
              <a:noFill/>
            </a:ln>
            <a:effectLst>
              <a:outerShdw blurRad="152400" dist="101600" dir="10800000" sx="98000" sy="98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prstClr val="white"/>
                  </a:solidFill>
                  <a:latin typeface="微软雅黑" panose="020B0503020204020204" pitchFamily="34" charset="-122"/>
                  <a:ea typeface="微软雅黑" panose="020B0503020204020204" pitchFamily="34" charset="-122"/>
                </a:rPr>
                <a:t>01</a:t>
              </a:r>
              <a:endParaRPr lang="zh-CN" altLang="en-US" sz="4800" dirty="0">
                <a:solidFill>
                  <a:prstClr val="white"/>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1604995" y="3990306"/>
            <a:ext cx="4119975" cy="2233079"/>
            <a:chOff x="1630395" y="4003006"/>
            <a:chExt cx="4119975" cy="2233079"/>
          </a:xfrm>
        </p:grpSpPr>
        <p:grpSp>
          <p:nvGrpSpPr>
            <p:cNvPr id="68" name="组合 67"/>
            <p:cNvGrpSpPr/>
            <p:nvPr/>
          </p:nvGrpSpPr>
          <p:grpSpPr>
            <a:xfrm>
              <a:off x="1630395" y="4003006"/>
              <a:ext cx="4119975" cy="2233079"/>
              <a:chOff x="1852988" y="3951855"/>
              <a:chExt cx="3910244" cy="2119402"/>
            </a:xfrm>
          </p:grpSpPr>
          <p:grpSp>
            <p:nvGrpSpPr>
              <p:cNvPr id="94" name="组合 93"/>
              <p:cNvGrpSpPr/>
              <p:nvPr/>
            </p:nvGrpSpPr>
            <p:grpSpPr>
              <a:xfrm>
                <a:off x="1852988" y="4463285"/>
                <a:ext cx="2820985" cy="1607972"/>
                <a:chOff x="1662488" y="3967981"/>
                <a:chExt cx="2820985" cy="1607972"/>
              </a:xfrm>
            </p:grpSpPr>
            <p:sp>
              <p:nvSpPr>
                <p:cNvPr id="96" name="等腰三角形 41"/>
                <p:cNvSpPr/>
                <p:nvPr/>
              </p:nvSpPr>
              <p:spPr>
                <a:xfrm rot="5400000" flipH="1">
                  <a:off x="2970206" y="4062686"/>
                  <a:ext cx="205549" cy="2820985"/>
                </a:xfrm>
                <a:custGeom>
                  <a:avLst/>
                  <a:gdLst>
                    <a:gd name="connsiteX0" fmla="*/ 0 w 218921"/>
                    <a:gd name="connsiteY0" fmla="*/ 2984088 h 2984088"/>
                    <a:gd name="connsiteX1" fmla="*/ 218921 w 218921"/>
                    <a:gd name="connsiteY1" fmla="*/ 0 h 2984088"/>
                    <a:gd name="connsiteX2" fmla="*/ 218921 w 218921"/>
                    <a:gd name="connsiteY2" fmla="*/ 2984088 h 2984088"/>
                    <a:gd name="connsiteX3" fmla="*/ 0 w 218921"/>
                    <a:gd name="connsiteY3" fmla="*/ 2984088 h 2984088"/>
                    <a:gd name="connsiteX0" fmla="*/ 0 w 218921"/>
                    <a:gd name="connsiteY0" fmla="*/ 2984088 h 2984088"/>
                    <a:gd name="connsiteX1" fmla="*/ 108463 w 218921"/>
                    <a:gd name="connsiteY1" fmla="*/ 2339462 h 2984088"/>
                    <a:gd name="connsiteX2" fmla="*/ 218921 w 218921"/>
                    <a:gd name="connsiteY2" fmla="*/ 0 h 2984088"/>
                    <a:gd name="connsiteX3" fmla="*/ 218921 w 218921"/>
                    <a:gd name="connsiteY3" fmla="*/ 2984088 h 2984088"/>
                    <a:gd name="connsiteX4" fmla="*/ 0 w 218921"/>
                    <a:gd name="connsiteY4" fmla="*/ 2984088 h 2984088"/>
                    <a:gd name="connsiteX0" fmla="*/ 2453 w 221374"/>
                    <a:gd name="connsiteY0" fmla="*/ 2984088 h 2984088"/>
                    <a:gd name="connsiteX1" fmla="*/ 110916 w 221374"/>
                    <a:gd name="connsiteY1" fmla="*/ 2339462 h 2984088"/>
                    <a:gd name="connsiteX2" fmla="*/ 221374 w 221374"/>
                    <a:gd name="connsiteY2" fmla="*/ 0 h 2984088"/>
                    <a:gd name="connsiteX3" fmla="*/ 221374 w 221374"/>
                    <a:gd name="connsiteY3" fmla="*/ 2984088 h 2984088"/>
                    <a:gd name="connsiteX4" fmla="*/ 2453 w 221374"/>
                    <a:gd name="connsiteY4" fmla="*/ 2984088 h 2984088"/>
                    <a:gd name="connsiteX0" fmla="*/ 8070 w 226991"/>
                    <a:gd name="connsiteY0" fmla="*/ 2984088 h 3049797"/>
                    <a:gd name="connsiteX1" fmla="*/ 116533 w 226991"/>
                    <a:gd name="connsiteY1" fmla="*/ 2339462 h 3049797"/>
                    <a:gd name="connsiteX2" fmla="*/ 226991 w 226991"/>
                    <a:gd name="connsiteY2" fmla="*/ 0 h 3049797"/>
                    <a:gd name="connsiteX3" fmla="*/ 226991 w 226991"/>
                    <a:gd name="connsiteY3" fmla="*/ 2984088 h 3049797"/>
                    <a:gd name="connsiteX4" fmla="*/ 8070 w 226991"/>
                    <a:gd name="connsiteY4" fmla="*/ 2984088 h 3049797"/>
                    <a:gd name="connsiteX0" fmla="*/ 3727 w 222648"/>
                    <a:gd name="connsiteY0" fmla="*/ 2984088 h 3055655"/>
                    <a:gd name="connsiteX1" fmla="*/ 112190 w 222648"/>
                    <a:gd name="connsiteY1" fmla="*/ 2339462 h 3055655"/>
                    <a:gd name="connsiteX2" fmla="*/ 222648 w 222648"/>
                    <a:gd name="connsiteY2" fmla="*/ 0 h 3055655"/>
                    <a:gd name="connsiteX3" fmla="*/ 222648 w 222648"/>
                    <a:gd name="connsiteY3" fmla="*/ 2984088 h 3055655"/>
                    <a:gd name="connsiteX4" fmla="*/ 3727 w 222648"/>
                    <a:gd name="connsiteY4" fmla="*/ 2984088 h 305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648" h="3055655">
                      <a:moveTo>
                        <a:pt x="3727" y="2984088"/>
                      </a:moveTo>
                      <a:cubicBezTo>
                        <a:pt x="-14683" y="2876650"/>
                        <a:pt x="37271" y="3497108"/>
                        <a:pt x="112190" y="2339462"/>
                      </a:cubicBezTo>
                      <a:cubicBezTo>
                        <a:pt x="187109" y="1181816"/>
                        <a:pt x="185829" y="779821"/>
                        <a:pt x="222648" y="0"/>
                      </a:cubicBezTo>
                      <a:lnTo>
                        <a:pt x="222648" y="2984088"/>
                      </a:lnTo>
                      <a:lnTo>
                        <a:pt x="3727" y="2984088"/>
                      </a:lnTo>
                      <a:close/>
                    </a:path>
                  </a:pathLst>
                </a:custGeom>
                <a:gradFill flip="none" rotWithShape="1">
                  <a:gsLst>
                    <a:gs pos="0">
                      <a:schemeClr val="bg1"/>
                    </a:gs>
                    <a:gs pos="59000">
                      <a:srgbClr val="5B595B"/>
                    </a:gs>
                    <a:gs pos="100000">
                      <a:schemeClr val="bg2">
                        <a:lumMod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97" name="矩形 96"/>
                <p:cNvSpPr/>
                <p:nvPr/>
              </p:nvSpPr>
              <p:spPr>
                <a:xfrm>
                  <a:off x="1728557" y="3967981"/>
                  <a:ext cx="2754915" cy="1402419"/>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nvGrpSpPr>
                <p:cNvPr id="98" name="组合 97"/>
                <p:cNvGrpSpPr/>
                <p:nvPr/>
              </p:nvGrpSpPr>
              <p:grpSpPr>
                <a:xfrm>
                  <a:off x="2073893" y="4189844"/>
                  <a:ext cx="2240074" cy="952479"/>
                  <a:chOff x="774864" y="4213596"/>
                  <a:chExt cx="2426420" cy="1031714"/>
                </a:xfrm>
              </p:grpSpPr>
              <p:sp>
                <p:nvSpPr>
                  <p:cNvPr id="99" name="文本框 98"/>
                  <p:cNvSpPr txBox="1"/>
                  <p:nvPr/>
                </p:nvSpPr>
                <p:spPr>
                  <a:xfrm>
                    <a:off x="1382781" y="4213596"/>
                    <a:ext cx="1376378" cy="379691"/>
                  </a:xfrm>
                  <a:prstGeom prst="rect">
                    <a:avLst/>
                  </a:prstGeom>
                  <a:no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srgbClr val="2E2E2E"/>
                        </a:solidFill>
                        <a:latin typeface="微软雅黑" panose="020B0503020204020204" pitchFamily="34" charset="-122"/>
                        <a:ea typeface="微软雅黑" panose="020B0503020204020204" pitchFamily="34" charset="-122"/>
                      </a:rPr>
                      <a:t>请输入标题</a:t>
                    </a:r>
                  </a:p>
                </p:txBody>
              </p:sp>
              <p:sp>
                <p:nvSpPr>
                  <p:cNvPr id="100" name="矩形 99"/>
                  <p:cNvSpPr/>
                  <p:nvPr/>
                </p:nvSpPr>
                <p:spPr>
                  <a:xfrm>
                    <a:off x="774864" y="4707415"/>
                    <a:ext cx="2426420" cy="537895"/>
                  </a:xfrm>
                  <a:prstGeom prst="rect">
                    <a:avLst/>
                  </a:prstGeom>
                </p:spPr>
                <p:txBody>
                  <a:bodyPr wrap="square">
                    <a:spAutoFit/>
                  </a:bodyPr>
                  <a:lstStyle/>
                  <a:p>
                    <a:pPr algn="ctr"/>
                    <a:r>
                      <a:rPr lang="zh-CN" altLang="en-US"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rPr>
                      <a:t>请在此添加您想要的内容请在此添加您想要的内容</a:t>
                    </a:r>
                    <a:endParaRPr lang="zh-CN" altLang="zh-CN"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sp>
            <p:nvSpPr>
              <p:cNvPr id="95" name="椭圆 94"/>
              <p:cNvSpPr/>
              <p:nvPr/>
            </p:nvSpPr>
            <p:spPr>
              <a:xfrm>
                <a:off x="4401658" y="3951855"/>
                <a:ext cx="1361574" cy="1361574"/>
              </a:xfrm>
              <a:prstGeom prst="ellipse">
                <a:avLst/>
              </a:prstGeom>
              <a:solidFill>
                <a:srgbClr val="0070C0"/>
              </a:solidFill>
              <a:ln>
                <a:noFill/>
              </a:ln>
              <a:effectLst>
                <a:outerShdw blurRad="152400" dist="101600" dir="10800000" sx="98000" sy="98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prstClr val="white"/>
                    </a:solidFill>
                    <a:latin typeface="微软雅黑" panose="020B0503020204020204" pitchFamily="34" charset="-122"/>
                    <a:ea typeface="微软雅黑" panose="020B0503020204020204" pitchFamily="34" charset="-122"/>
                  </a:rPr>
                  <a:t>03</a:t>
                </a:r>
                <a:endParaRPr lang="zh-CN" altLang="en-US" sz="4800" dirty="0">
                  <a:solidFill>
                    <a:prstClr val="white"/>
                  </a:solidFill>
                  <a:latin typeface="微软雅黑" panose="020B0503020204020204" pitchFamily="34" charset="-122"/>
                  <a:ea typeface="微软雅黑" panose="020B0503020204020204" pitchFamily="34" charset="-122"/>
                </a:endParaRPr>
              </a:p>
            </p:txBody>
          </p:sp>
        </p:grpSp>
        <p:grpSp>
          <p:nvGrpSpPr>
            <p:cNvPr id="69" name="Group 89"/>
            <p:cNvGrpSpPr>
              <a:grpSpLocks noChangeAspect="1"/>
            </p:cNvGrpSpPr>
            <p:nvPr/>
          </p:nvGrpSpPr>
          <p:grpSpPr bwMode="auto">
            <a:xfrm>
              <a:off x="2285681" y="4713716"/>
              <a:ext cx="265464" cy="265464"/>
              <a:chOff x="3241" y="1563"/>
              <a:chExt cx="1196" cy="1196"/>
            </a:xfrm>
          </p:grpSpPr>
          <p:sp>
            <p:nvSpPr>
              <p:cNvPr id="70" name="Oval 90"/>
              <p:cNvSpPr>
                <a:spLocks noChangeArrowheads="1"/>
              </p:cNvSpPr>
              <p:nvPr/>
            </p:nvSpPr>
            <p:spPr bwMode="auto">
              <a:xfrm>
                <a:off x="3241" y="1563"/>
                <a:ext cx="1196" cy="1196"/>
              </a:xfrm>
              <a:prstGeom prst="ellipse">
                <a:avLst/>
              </a:pr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1" name="Freeform 92"/>
              <p:cNvSpPr>
                <a:spLocks noEditPoints="1"/>
              </p:cNvSpPr>
              <p:nvPr/>
            </p:nvSpPr>
            <p:spPr bwMode="auto">
              <a:xfrm>
                <a:off x="3519" y="1846"/>
                <a:ext cx="639" cy="640"/>
              </a:xfrm>
              <a:custGeom>
                <a:avLst/>
                <a:gdLst>
                  <a:gd name="T0" fmla="*/ 134 w 269"/>
                  <a:gd name="T1" fmla="*/ 0 h 269"/>
                  <a:gd name="T2" fmla="*/ 0 w 269"/>
                  <a:gd name="T3" fmla="*/ 134 h 269"/>
                  <a:gd name="T4" fmla="*/ 134 w 269"/>
                  <a:gd name="T5" fmla="*/ 269 h 269"/>
                  <a:gd name="T6" fmla="*/ 269 w 269"/>
                  <a:gd name="T7" fmla="*/ 134 h 269"/>
                  <a:gd name="T8" fmla="*/ 134 w 269"/>
                  <a:gd name="T9" fmla="*/ 0 h 269"/>
                  <a:gd name="T10" fmla="*/ 134 w 269"/>
                  <a:gd name="T11" fmla="*/ 251 h 269"/>
                  <a:gd name="T12" fmla="*/ 17 w 269"/>
                  <a:gd name="T13" fmla="*/ 134 h 269"/>
                  <a:gd name="T14" fmla="*/ 134 w 269"/>
                  <a:gd name="T15" fmla="*/ 17 h 269"/>
                  <a:gd name="T16" fmla="*/ 251 w 269"/>
                  <a:gd name="T17" fmla="*/ 134 h 269"/>
                  <a:gd name="T18" fmla="*/ 134 w 269"/>
                  <a:gd name="T19" fmla="*/ 25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9" h="269">
                    <a:moveTo>
                      <a:pt x="134" y="0"/>
                    </a:moveTo>
                    <a:cubicBezTo>
                      <a:pt x="60" y="0"/>
                      <a:pt x="0" y="60"/>
                      <a:pt x="0" y="134"/>
                    </a:cubicBezTo>
                    <a:cubicBezTo>
                      <a:pt x="0" y="209"/>
                      <a:pt x="60" y="269"/>
                      <a:pt x="134" y="269"/>
                    </a:cubicBezTo>
                    <a:cubicBezTo>
                      <a:pt x="209" y="269"/>
                      <a:pt x="269" y="209"/>
                      <a:pt x="269" y="134"/>
                    </a:cubicBezTo>
                    <a:cubicBezTo>
                      <a:pt x="269" y="60"/>
                      <a:pt x="209" y="0"/>
                      <a:pt x="134" y="0"/>
                    </a:cubicBezTo>
                    <a:close/>
                    <a:moveTo>
                      <a:pt x="134" y="251"/>
                    </a:moveTo>
                    <a:cubicBezTo>
                      <a:pt x="70" y="251"/>
                      <a:pt x="17" y="199"/>
                      <a:pt x="17" y="134"/>
                    </a:cubicBezTo>
                    <a:cubicBezTo>
                      <a:pt x="17" y="70"/>
                      <a:pt x="70" y="17"/>
                      <a:pt x="134" y="17"/>
                    </a:cubicBezTo>
                    <a:cubicBezTo>
                      <a:pt x="199" y="17"/>
                      <a:pt x="251" y="70"/>
                      <a:pt x="251" y="134"/>
                    </a:cubicBezTo>
                    <a:cubicBezTo>
                      <a:pt x="251" y="199"/>
                      <a:pt x="199" y="251"/>
                      <a:pt x="134" y="251"/>
                    </a:cubicBezTo>
                    <a:close/>
                  </a:path>
                </a:pathLst>
              </a:custGeom>
              <a:solidFill>
                <a:srgbClr val="1C2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2" name="Freeform 93"/>
              <p:cNvSpPr>
                <a:spLocks noEditPoints="1"/>
              </p:cNvSpPr>
              <p:nvPr/>
            </p:nvSpPr>
            <p:spPr bwMode="auto">
              <a:xfrm>
                <a:off x="3443" y="1770"/>
                <a:ext cx="789" cy="792"/>
              </a:xfrm>
              <a:custGeom>
                <a:avLst/>
                <a:gdLst>
                  <a:gd name="T0" fmla="*/ 166 w 332"/>
                  <a:gd name="T1" fmla="*/ 0 h 333"/>
                  <a:gd name="T2" fmla="*/ 0 w 332"/>
                  <a:gd name="T3" fmla="*/ 166 h 333"/>
                  <a:gd name="T4" fmla="*/ 166 w 332"/>
                  <a:gd name="T5" fmla="*/ 333 h 333"/>
                  <a:gd name="T6" fmla="*/ 332 w 332"/>
                  <a:gd name="T7" fmla="*/ 166 h 333"/>
                  <a:gd name="T8" fmla="*/ 166 w 332"/>
                  <a:gd name="T9" fmla="*/ 0 h 333"/>
                  <a:gd name="T10" fmla="*/ 166 w 332"/>
                  <a:gd name="T11" fmla="*/ 301 h 333"/>
                  <a:gd name="T12" fmla="*/ 31 w 332"/>
                  <a:gd name="T13" fmla="*/ 166 h 333"/>
                  <a:gd name="T14" fmla="*/ 166 w 332"/>
                  <a:gd name="T15" fmla="*/ 32 h 333"/>
                  <a:gd name="T16" fmla="*/ 301 w 332"/>
                  <a:gd name="T17" fmla="*/ 166 h 333"/>
                  <a:gd name="T18" fmla="*/ 166 w 332"/>
                  <a:gd name="T19" fmla="*/ 30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2" h="333">
                    <a:moveTo>
                      <a:pt x="166" y="0"/>
                    </a:moveTo>
                    <a:cubicBezTo>
                      <a:pt x="74" y="0"/>
                      <a:pt x="0" y="74"/>
                      <a:pt x="0" y="166"/>
                    </a:cubicBezTo>
                    <a:cubicBezTo>
                      <a:pt x="0" y="258"/>
                      <a:pt x="74" y="333"/>
                      <a:pt x="166" y="333"/>
                    </a:cubicBezTo>
                    <a:cubicBezTo>
                      <a:pt x="258" y="333"/>
                      <a:pt x="332" y="258"/>
                      <a:pt x="332" y="166"/>
                    </a:cubicBezTo>
                    <a:cubicBezTo>
                      <a:pt x="332" y="74"/>
                      <a:pt x="258" y="0"/>
                      <a:pt x="166" y="0"/>
                    </a:cubicBezTo>
                    <a:close/>
                    <a:moveTo>
                      <a:pt x="166" y="301"/>
                    </a:moveTo>
                    <a:cubicBezTo>
                      <a:pt x="92" y="301"/>
                      <a:pt x="31" y="241"/>
                      <a:pt x="31" y="166"/>
                    </a:cubicBezTo>
                    <a:cubicBezTo>
                      <a:pt x="31" y="92"/>
                      <a:pt x="92" y="32"/>
                      <a:pt x="166" y="32"/>
                    </a:cubicBezTo>
                    <a:cubicBezTo>
                      <a:pt x="240" y="32"/>
                      <a:pt x="301" y="92"/>
                      <a:pt x="301" y="166"/>
                    </a:cubicBezTo>
                    <a:cubicBezTo>
                      <a:pt x="301" y="241"/>
                      <a:pt x="240" y="301"/>
                      <a:pt x="166" y="30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3" name="Oval 94"/>
              <p:cNvSpPr>
                <a:spLocks noChangeArrowheads="1"/>
              </p:cNvSpPr>
              <p:nvPr/>
            </p:nvSpPr>
            <p:spPr bwMode="auto">
              <a:xfrm>
                <a:off x="3643" y="1970"/>
                <a:ext cx="390" cy="390"/>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4" name="Oval 95"/>
              <p:cNvSpPr>
                <a:spLocks noChangeArrowheads="1"/>
              </p:cNvSpPr>
              <p:nvPr/>
            </p:nvSpPr>
            <p:spPr bwMode="auto">
              <a:xfrm>
                <a:off x="3719" y="2046"/>
                <a:ext cx="240" cy="240"/>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5" name="Rectangle 98"/>
              <p:cNvSpPr>
                <a:spLocks noChangeArrowheads="1"/>
              </p:cNvSpPr>
              <p:nvPr/>
            </p:nvSpPr>
            <p:spPr bwMode="auto">
              <a:xfrm>
                <a:off x="4033" y="2227"/>
                <a:ext cx="14" cy="197"/>
              </a:xfrm>
              <a:prstGeom prst="rect">
                <a:avLst/>
              </a:prstGeom>
              <a:solidFill>
                <a:srgbClr val="1C263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6" name="Oval 99"/>
              <p:cNvSpPr>
                <a:spLocks noChangeArrowheads="1"/>
              </p:cNvSpPr>
              <p:nvPr/>
            </p:nvSpPr>
            <p:spPr bwMode="auto">
              <a:xfrm>
                <a:off x="3790"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7" name="Oval 100"/>
              <p:cNvSpPr>
                <a:spLocks noChangeArrowheads="1"/>
              </p:cNvSpPr>
              <p:nvPr/>
            </p:nvSpPr>
            <p:spPr bwMode="auto">
              <a:xfrm>
                <a:off x="3849"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8" name="Oval 101"/>
              <p:cNvSpPr>
                <a:spLocks noChangeArrowheads="1"/>
              </p:cNvSpPr>
              <p:nvPr/>
            </p:nvSpPr>
            <p:spPr bwMode="auto">
              <a:xfrm>
                <a:off x="3909"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79" name="Oval 102"/>
              <p:cNvSpPr>
                <a:spLocks noChangeArrowheads="1"/>
              </p:cNvSpPr>
              <p:nvPr/>
            </p:nvSpPr>
            <p:spPr bwMode="auto">
              <a:xfrm>
                <a:off x="3968"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0" name="Oval 103"/>
              <p:cNvSpPr>
                <a:spLocks noChangeArrowheads="1"/>
              </p:cNvSpPr>
              <p:nvPr/>
            </p:nvSpPr>
            <p:spPr bwMode="auto">
              <a:xfrm>
                <a:off x="4028" y="2229"/>
                <a:ext cx="16"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1" name="Oval 104"/>
              <p:cNvSpPr>
                <a:spLocks noChangeArrowheads="1"/>
              </p:cNvSpPr>
              <p:nvPr/>
            </p:nvSpPr>
            <p:spPr bwMode="auto">
              <a:xfrm>
                <a:off x="4085"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2" name="Oval 105"/>
              <p:cNvSpPr>
                <a:spLocks noChangeArrowheads="1"/>
              </p:cNvSpPr>
              <p:nvPr/>
            </p:nvSpPr>
            <p:spPr bwMode="auto">
              <a:xfrm>
                <a:off x="4144"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3" name="Oval 106"/>
              <p:cNvSpPr>
                <a:spLocks noChangeArrowheads="1"/>
              </p:cNvSpPr>
              <p:nvPr/>
            </p:nvSpPr>
            <p:spPr bwMode="auto">
              <a:xfrm>
                <a:off x="4204"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4" name="Oval 107"/>
              <p:cNvSpPr>
                <a:spLocks noChangeArrowheads="1"/>
              </p:cNvSpPr>
              <p:nvPr/>
            </p:nvSpPr>
            <p:spPr bwMode="auto">
              <a:xfrm>
                <a:off x="4263" y="2229"/>
                <a:ext cx="19" cy="17"/>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5" name="Oval 108"/>
              <p:cNvSpPr>
                <a:spLocks noChangeArrowheads="1"/>
              </p:cNvSpPr>
              <p:nvPr/>
            </p:nvSpPr>
            <p:spPr bwMode="auto">
              <a:xfrm>
                <a:off x="3790"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6" name="Oval 109"/>
              <p:cNvSpPr>
                <a:spLocks noChangeArrowheads="1"/>
              </p:cNvSpPr>
              <p:nvPr/>
            </p:nvSpPr>
            <p:spPr bwMode="auto">
              <a:xfrm>
                <a:off x="3849"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7" name="Oval 110"/>
              <p:cNvSpPr>
                <a:spLocks noChangeArrowheads="1"/>
              </p:cNvSpPr>
              <p:nvPr/>
            </p:nvSpPr>
            <p:spPr bwMode="auto">
              <a:xfrm>
                <a:off x="3909"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8" name="Oval 111"/>
              <p:cNvSpPr>
                <a:spLocks noChangeArrowheads="1"/>
              </p:cNvSpPr>
              <p:nvPr/>
            </p:nvSpPr>
            <p:spPr bwMode="auto">
              <a:xfrm>
                <a:off x="3968"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89" name="Oval 112"/>
              <p:cNvSpPr>
                <a:spLocks noChangeArrowheads="1"/>
              </p:cNvSpPr>
              <p:nvPr/>
            </p:nvSpPr>
            <p:spPr bwMode="auto">
              <a:xfrm>
                <a:off x="4028" y="2424"/>
                <a:ext cx="16"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90" name="Oval 113"/>
              <p:cNvSpPr>
                <a:spLocks noChangeArrowheads="1"/>
              </p:cNvSpPr>
              <p:nvPr/>
            </p:nvSpPr>
            <p:spPr bwMode="auto">
              <a:xfrm>
                <a:off x="4085"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91" name="Oval 114"/>
              <p:cNvSpPr>
                <a:spLocks noChangeArrowheads="1"/>
              </p:cNvSpPr>
              <p:nvPr/>
            </p:nvSpPr>
            <p:spPr bwMode="auto">
              <a:xfrm>
                <a:off x="4144"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92" name="Oval 115"/>
              <p:cNvSpPr>
                <a:spLocks noChangeArrowheads="1"/>
              </p:cNvSpPr>
              <p:nvPr/>
            </p:nvSpPr>
            <p:spPr bwMode="auto">
              <a:xfrm>
                <a:off x="4204"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93" name="Oval 116"/>
              <p:cNvSpPr>
                <a:spLocks noChangeArrowheads="1"/>
              </p:cNvSpPr>
              <p:nvPr/>
            </p:nvSpPr>
            <p:spPr bwMode="auto">
              <a:xfrm>
                <a:off x="4263" y="2424"/>
                <a:ext cx="19" cy="19"/>
              </a:xfrm>
              <a:prstGeom prst="ellipse">
                <a:avLst/>
              </a:prstGeom>
              <a:solidFill>
                <a:srgbClr val="FFFF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grpSp>
      </p:grpSp>
      <p:grpSp>
        <p:nvGrpSpPr>
          <p:cNvPr id="101" name="组合 100"/>
          <p:cNvGrpSpPr/>
          <p:nvPr/>
        </p:nvGrpSpPr>
        <p:grpSpPr>
          <a:xfrm>
            <a:off x="6416229" y="3990306"/>
            <a:ext cx="4119975" cy="2233079"/>
            <a:chOff x="6441629" y="4003006"/>
            <a:chExt cx="4119975" cy="2233079"/>
          </a:xfrm>
        </p:grpSpPr>
        <p:grpSp>
          <p:nvGrpSpPr>
            <p:cNvPr id="102" name="组合 101"/>
            <p:cNvGrpSpPr/>
            <p:nvPr/>
          </p:nvGrpSpPr>
          <p:grpSpPr>
            <a:xfrm flipH="1">
              <a:off x="6441629" y="4003006"/>
              <a:ext cx="4119975" cy="2233079"/>
              <a:chOff x="1852988" y="3951855"/>
              <a:chExt cx="3910244" cy="2119402"/>
            </a:xfrm>
          </p:grpSpPr>
          <p:grpSp>
            <p:nvGrpSpPr>
              <p:cNvPr id="113" name="组合 112"/>
              <p:cNvGrpSpPr/>
              <p:nvPr/>
            </p:nvGrpSpPr>
            <p:grpSpPr>
              <a:xfrm>
                <a:off x="1852988" y="4463285"/>
                <a:ext cx="2820985" cy="1607972"/>
                <a:chOff x="1662488" y="3967981"/>
                <a:chExt cx="2820985" cy="1607972"/>
              </a:xfrm>
            </p:grpSpPr>
            <p:sp>
              <p:nvSpPr>
                <p:cNvPr id="115" name="等腰三角形 41"/>
                <p:cNvSpPr/>
                <p:nvPr/>
              </p:nvSpPr>
              <p:spPr>
                <a:xfrm rot="5400000" flipH="1">
                  <a:off x="2970206" y="4062686"/>
                  <a:ext cx="205549" cy="2820985"/>
                </a:xfrm>
                <a:custGeom>
                  <a:avLst/>
                  <a:gdLst>
                    <a:gd name="connsiteX0" fmla="*/ 0 w 218921"/>
                    <a:gd name="connsiteY0" fmla="*/ 2984088 h 2984088"/>
                    <a:gd name="connsiteX1" fmla="*/ 218921 w 218921"/>
                    <a:gd name="connsiteY1" fmla="*/ 0 h 2984088"/>
                    <a:gd name="connsiteX2" fmla="*/ 218921 w 218921"/>
                    <a:gd name="connsiteY2" fmla="*/ 2984088 h 2984088"/>
                    <a:gd name="connsiteX3" fmla="*/ 0 w 218921"/>
                    <a:gd name="connsiteY3" fmla="*/ 2984088 h 2984088"/>
                    <a:gd name="connsiteX0" fmla="*/ 0 w 218921"/>
                    <a:gd name="connsiteY0" fmla="*/ 2984088 h 2984088"/>
                    <a:gd name="connsiteX1" fmla="*/ 108463 w 218921"/>
                    <a:gd name="connsiteY1" fmla="*/ 2339462 h 2984088"/>
                    <a:gd name="connsiteX2" fmla="*/ 218921 w 218921"/>
                    <a:gd name="connsiteY2" fmla="*/ 0 h 2984088"/>
                    <a:gd name="connsiteX3" fmla="*/ 218921 w 218921"/>
                    <a:gd name="connsiteY3" fmla="*/ 2984088 h 2984088"/>
                    <a:gd name="connsiteX4" fmla="*/ 0 w 218921"/>
                    <a:gd name="connsiteY4" fmla="*/ 2984088 h 2984088"/>
                    <a:gd name="connsiteX0" fmla="*/ 2453 w 221374"/>
                    <a:gd name="connsiteY0" fmla="*/ 2984088 h 2984088"/>
                    <a:gd name="connsiteX1" fmla="*/ 110916 w 221374"/>
                    <a:gd name="connsiteY1" fmla="*/ 2339462 h 2984088"/>
                    <a:gd name="connsiteX2" fmla="*/ 221374 w 221374"/>
                    <a:gd name="connsiteY2" fmla="*/ 0 h 2984088"/>
                    <a:gd name="connsiteX3" fmla="*/ 221374 w 221374"/>
                    <a:gd name="connsiteY3" fmla="*/ 2984088 h 2984088"/>
                    <a:gd name="connsiteX4" fmla="*/ 2453 w 221374"/>
                    <a:gd name="connsiteY4" fmla="*/ 2984088 h 2984088"/>
                    <a:gd name="connsiteX0" fmla="*/ 8070 w 226991"/>
                    <a:gd name="connsiteY0" fmla="*/ 2984088 h 3049797"/>
                    <a:gd name="connsiteX1" fmla="*/ 116533 w 226991"/>
                    <a:gd name="connsiteY1" fmla="*/ 2339462 h 3049797"/>
                    <a:gd name="connsiteX2" fmla="*/ 226991 w 226991"/>
                    <a:gd name="connsiteY2" fmla="*/ 0 h 3049797"/>
                    <a:gd name="connsiteX3" fmla="*/ 226991 w 226991"/>
                    <a:gd name="connsiteY3" fmla="*/ 2984088 h 3049797"/>
                    <a:gd name="connsiteX4" fmla="*/ 8070 w 226991"/>
                    <a:gd name="connsiteY4" fmla="*/ 2984088 h 3049797"/>
                    <a:gd name="connsiteX0" fmla="*/ 3727 w 222648"/>
                    <a:gd name="connsiteY0" fmla="*/ 2984088 h 3055655"/>
                    <a:gd name="connsiteX1" fmla="*/ 112190 w 222648"/>
                    <a:gd name="connsiteY1" fmla="*/ 2339462 h 3055655"/>
                    <a:gd name="connsiteX2" fmla="*/ 222648 w 222648"/>
                    <a:gd name="connsiteY2" fmla="*/ 0 h 3055655"/>
                    <a:gd name="connsiteX3" fmla="*/ 222648 w 222648"/>
                    <a:gd name="connsiteY3" fmla="*/ 2984088 h 3055655"/>
                    <a:gd name="connsiteX4" fmla="*/ 3727 w 222648"/>
                    <a:gd name="connsiteY4" fmla="*/ 2984088 h 305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648" h="3055655">
                      <a:moveTo>
                        <a:pt x="3727" y="2984088"/>
                      </a:moveTo>
                      <a:cubicBezTo>
                        <a:pt x="-14683" y="2876650"/>
                        <a:pt x="37271" y="3497108"/>
                        <a:pt x="112190" y="2339462"/>
                      </a:cubicBezTo>
                      <a:cubicBezTo>
                        <a:pt x="187109" y="1181816"/>
                        <a:pt x="185829" y="779821"/>
                        <a:pt x="222648" y="0"/>
                      </a:cubicBezTo>
                      <a:lnTo>
                        <a:pt x="222648" y="2984088"/>
                      </a:lnTo>
                      <a:lnTo>
                        <a:pt x="3727" y="2984088"/>
                      </a:lnTo>
                      <a:close/>
                    </a:path>
                  </a:pathLst>
                </a:custGeom>
                <a:gradFill flip="none" rotWithShape="1">
                  <a:gsLst>
                    <a:gs pos="0">
                      <a:schemeClr val="bg1"/>
                    </a:gs>
                    <a:gs pos="59000">
                      <a:srgbClr val="5B595B"/>
                    </a:gs>
                    <a:gs pos="100000">
                      <a:schemeClr val="bg2">
                        <a:lumMod val="2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116" name="矩形 115"/>
                <p:cNvSpPr/>
                <p:nvPr/>
              </p:nvSpPr>
              <p:spPr>
                <a:xfrm>
                  <a:off x="1728557" y="3967981"/>
                  <a:ext cx="2754915" cy="1402419"/>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nvGrpSpPr>
                <p:cNvPr id="117" name="组合 116"/>
                <p:cNvGrpSpPr/>
                <p:nvPr/>
              </p:nvGrpSpPr>
              <p:grpSpPr>
                <a:xfrm>
                  <a:off x="2015985" y="4189844"/>
                  <a:ext cx="2211826" cy="952479"/>
                  <a:chOff x="712139" y="4213596"/>
                  <a:chExt cx="2395822" cy="1031714"/>
                </a:xfrm>
              </p:grpSpPr>
              <p:sp>
                <p:nvSpPr>
                  <p:cNvPr id="118" name="文本框 117"/>
                  <p:cNvSpPr txBox="1"/>
                  <p:nvPr/>
                </p:nvSpPr>
                <p:spPr>
                  <a:xfrm>
                    <a:off x="1216991" y="4213596"/>
                    <a:ext cx="1376378" cy="379691"/>
                  </a:xfrm>
                  <a:prstGeom prst="rect">
                    <a:avLst/>
                  </a:prstGeom>
                  <a:no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srgbClr val="2E2E2E"/>
                        </a:solidFill>
                        <a:latin typeface="微软雅黑" panose="020B0503020204020204" pitchFamily="34" charset="-122"/>
                        <a:ea typeface="微软雅黑" panose="020B0503020204020204" pitchFamily="34" charset="-122"/>
                      </a:rPr>
                      <a:t>请输入标题</a:t>
                    </a:r>
                  </a:p>
                </p:txBody>
              </p:sp>
              <p:sp>
                <p:nvSpPr>
                  <p:cNvPr id="119" name="矩形 118"/>
                  <p:cNvSpPr/>
                  <p:nvPr/>
                </p:nvSpPr>
                <p:spPr>
                  <a:xfrm>
                    <a:off x="712139" y="4707415"/>
                    <a:ext cx="2395822" cy="537895"/>
                  </a:xfrm>
                  <a:prstGeom prst="rect">
                    <a:avLst/>
                  </a:prstGeom>
                </p:spPr>
                <p:txBody>
                  <a:bodyPr wrap="square">
                    <a:spAutoFit/>
                  </a:bodyPr>
                  <a:lstStyle/>
                  <a:p>
                    <a:pPr algn="ctr"/>
                    <a:r>
                      <a:rPr lang="zh-CN" altLang="en-US"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rPr>
                      <a:t>请在此添加您想要的内容请在此添加您想要的内容</a:t>
                    </a:r>
                    <a:endParaRPr lang="zh-CN" altLang="zh-CN" sz="1400" kern="100" dirty="0">
                      <a:solidFill>
                        <a:srgbClr val="2E2E2E"/>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sp>
            <p:nvSpPr>
              <p:cNvPr id="114" name="椭圆 113"/>
              <p:cNvSpPr/>
              <p:nvPr/>
            </p:nvSpPr>
            <p:spPr>
              <a:xfrm>
                <a:off x="4401658" y="3951855"/>
                <a:ext cx="1361574" cy="1361574"/>
              </a:xfrm>
              <a:prstGeom prst="ellipse">
                <a:avLst/>
              </a:prstGeom>
              <a:solidFill>
                <a:srgbClr val="0070C0"/>
              </a:solidFill>
              <a:ln>
                <a:noFill/>
              </a:ln>
              <a:effectLst>
                <a:outerShdw blurRad="152400" dist="1016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prstClr val="white"/>
                    </a:solidFill>
                    <a:latin typeface="微软雅黑" panose="020B0503020204020204" pitchFamily="34" charset="-122"/>
                    <a:ea typeface="微软雅黑" panose="020B0503020204020204" pitchFamily="34" charset="-122"/>
                  </a:rPr>
                  <a:t>04</a:t>
                </a:r>
                <a:endParaRPr lang="zh-CN" altLang="en-US" sz="4800" dirty="0">
                  <a:solidFill>
                    <a:prstClr val="white"/>
                  </a:solidFill>
                  <a:latin typeface="微软雅黑" panose="020B0503020204020204" pitchFamily="34" charset="-122"/>
                  <a:ea typeface="微软雅黑" panose="020B0503020204020204" pitchFamily="34" charset="-122"/>
                </a:endParaRPr>
              </a:p>
            </p:txBody>
          </p:sp>
        </p:grpSp>
        <p:grpSp>
          <p:nvGrpSpPr>
            <p:cNvPr id="103" name="组合 102"/>
            <p:cNvGrpSpPr/>
            <p:nvPr/>
          </p:nvGrpSpPr>
          <p:grpSpPr>
            <a:xfrm>
              <a:off x="9755912" y="4641673"/>
              <a:ext cx="370678" cy="324761"/>
              <a:chOff x="9878222" y="4670802"/>
              <a:chExt cx="248368" cy="217602"/>
            </a:xfrm>
          </p:grpSpPr>
          <p:sp>
            <p:nvSpPr>
              <p:cNvPr id="104" name="Rectangle 122"/>
              <p:cNvSpPr>
                <a:spLocks noChangeArrowheads="1"/>
              </p:cNvSpPr>
              <p:nvPr/>
            </p:nvSpPr>
            <p:spPr bwMode="auto">
              <a:xfrm>
                <a:off x="9911872" y="4871099"/>
                <a:ext cx="8973" cy="17305"/>
              </a:xfrm>
              <a:prstGeom prst="rect">
                <a:avLst/>
              </a:prstGeom>
              <a:solidFill>
                <a:srgbClr val="2B353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05" name="Rectangle 123"/>
              <p:cNvSpPr>
                <a:spLocks noChangeArrowheads="1"/>
              </p:cNvSpPr>
              <p:nvPr/>
            </p:nvSpPr>
            <p:spPr bwMode="auto">
              <a:xfrm>
                <a:off x="10084607" y="4871099"/>
                <a:ext cx="9294" cy="17305"/>
              </a:xfrm>
              <a:prstGeom prst="rect">
                <a:avLst/>
              </a:prstGeom>
              <a:solidFill>
                <a:srgbClr val="2B353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06" name="Freeform 124"/>
              <p:cNvSpPr>
                <a:spLocks/>
              </p:cNvSpPr>
              <p:nvPr/>
            </p:nvSpPr>
            <p:spPr bwMode="auto">
              <a:xfrm>
                <a:off x="9878222" y="4670802"/>
                <a:ext cx="248368" cy="209270"/>
              </a:xfrm>
              <a:custGeom>
                <a:avLst/>
                <a:gdLst>
                  <a:gd name="T0" fmla="*/ 326 w 326"/>
                  <a:gd name="T1" fmla="*/ 239 h 275"/>
                  <a:gd name="T2" fmla="*/ 290 w 326"/>
                  <a:gd name="T3" fmla="*/ 275 h 275"/>
                  <a:gd name="T4" fmla="*/ 36 w 326"/>
                  <a:gd name="T5" fmla="*/ 275 h 275"/>
                  <a:gd name="T6" fmla="*/ 0 w 326"/>
                  <a:gd name="T7" fmla="*/ 239 h 275"/>
                  <a:gd name="T8" fmla="*/ 0 w 326"/>
                  <a:gd name="T9" fmla="*/ 36 h 275"/>
                  <a:gd name="T10" fmla="*/ 36 w 326"/>
                  <a:gd name="T11" fmla="*/ 0 h 275"/>
                  <a:gd name="T12" fmla="*/ 290 w 326"/>
                  <a:gd name="T13" fmla="*/ 0 h 275"/>
                  <a:gd name="T14" fmla="*/ 326 w 326"/>
                  <a:gd name="T15" fmla="*/ 36 h 275"/>
                  <a:gd name="T16" fmla="*/ 326 w 326"/>
                  <a:gd name="T17" fmla="*/ 23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6" h="275">
                    <a:moveTo>
                      <a:pt x="326" y="239"/>
                    </a:moveTo>
                    <a:cubicBezTo>
                      <a:pt x="326" y="258"/>
                      <a:pt x="310" y="275"/>
                      <a:pt x="290" y="275"/>
                    </a:cubicBezTo>
                    <a:cubicBezTo>
                      <a:pt x="36" y="275"/>
                      <a:pt x="36" y="275"/>
                      <a:pt x="36" y="275"/>
                    </a:cubicBezTo>
                    <a:cubicBezTo>
                      <a:pt x="16" y="275"/>
                      <a:pt x="0" y="258"/>
                      <a:pt x="0" y="239"/>
                    </a:cubicBezTo>
                    <a:cubicBezTo>
                      <a:pt x="0" y="36"/>
                      <a:pt x="0" y="36"/>
                      <a:pt x="0" y="36"/>
                    </a:cubicBezTo>
                    <a:cubicBezTo>
                      <a:pt x="0" y="17"/>
                      <a:pt x="16" y="0"/>
                      <a:pt x="36" y="0"/>
                    </a:cubicBezTo>
                    <a:cubicBezTo>
                      <a:pt x="290" y="0"/>
                      <a:pt x="290" y="0"/>
                      <a:pt x="290" y="0"/>
                    </a:cubicBezTo>
                    <a:cubicBezTo>
                      <a:pt x="310" y="0"/>
                      <a:pt x="326" y="17"/>
                      <a:pt x="326" y="36"/>
                    </a:cubicBezTo>
                    <a:lnTo>
                      <a:pt x="326" y="2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07" name="Freeform 125"/>
              <p:cNvSpPr>
                <a:spLocks/>
              </p:cNvSpPr>
              <p:nvPr/>
            </p:nvSpPr>
            <p:spPr bwMode="auto">
              <a:xfrm>
                <a:off x="9898733" y="4691954"/>
                <a:ext cx="206385" cy="166967"/>
              </a:xfrm>
              <a:custGeom>
                <a:avLst/>
                <a:gdLst>
                  <a:gd name="T0" fmla="*/ 263 w 271"/>
                  <a:gd name="T1" fmla="*/ 219 h 219"/>
                  <a:gd name="T2" fmla="*/ 9 w 271"/>
                  <a:gd name="T3" fmla="*/ 219 h 219"/>
                  <a:gd name="T4" fmla="*/ 0 w 271"/>
                  <a:gd name="T5" fmla="*/ 211 h 219"/>
                  <a:gd name="T6" fmla="*/ 0 w 271"/>
                  <a:gd name="T7" fmla="*/ 8 h 219"/>
                  <a:gd name="T8" fmla="*/ 9 w 271"/>
                  <a:gd name="T9" fmla="*/ 0 h 219"/>
                  <a:gd name="T10" fmla="*/ 263 w 271"/>
                  <a:gd name="T11" fmla="*/ 0 h 219"/>
                  <a:gd name="T12" fmla="*/ 271 w 271"/>
                  <a:gd name="T13" fmla="*/ 8 h 219"/>
                  <a:gd name="T14" fmla="*/ 271 w 271"/>
                  <a:gd name="T15" fmla="*/ 211 h 219"/>
                  <a:gd name="T16" fmla="*/ 263 w 271"/>
                  <a:gd name="T17"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1" h="219">
                    <a:moveTo>
                      <a:pt x="263" y="219"/>
                    </a:moveTo>
                    <a:cubicBezTo>
                      <a:pt x="9" y="219"/>
                      <a:pt x="9" y="219"/>
                      <a:pt x="9" y="219"/>
                    </a:cubicBezTo>
                    <a:cubicBezTo>
                      <a:pt x="4" y="219"/>
                      <a:pt x="0" y="215"/>
                      <a:pt x="0" y="211"/>
                    </a:cubicBezTo>
                    <a:cubicBezTo>
                      <a:pt x="0" y="8"/>
                      <a:pt x="0" y="8"/>
                      <a:pt x="0" y="8"/>
                    </a:cubicBezTo>
                    <a:cubicBezTo>
                      <a:pt x="0" y="4"/>
                      <a:pt x="4" y="0"/>
                      <a:pt x="9" y="0"/>
                    </a:cubicBezTo>
                    <a:cubicBezTo>
                      <a:pt x="263" y="0"/>
                      <a:pt x="263" y="0"/>
                      <a:pt x="263" y="0"/>
                    </a:cubicBezTo>
                    <a:cubicBezTo>
                      <a:pt x="268" y="0"/>
                      <a:pt x="271" y="4"/>
                      <a:pt x="271" y="8"/>
                    </a:cubicBezTo>
                    <a:cubicBezTo>
                      <a:pt x="271" y="211"/>
                      <a:pt x="271" y="211"/>
                      <a:pt x="271" y="211"/>
                    </a:cubicBezTo>
                    <a:cubicBezTo>
                      <a:pt x="271" y="215"/>
                      <a:pt x="268" y="219"/>
                      <a:pt x="263" y="219"/>
                    </a:cubicBezTo>
                    <a:close/>
                  </a:path>
                </a:pathLst>
              </a:custGeom>
              <a:solidFill>
                <a:schemeClr val="accent5">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08" name="Oval 129"/>
              <p:cNvSpPr>
                <a:spLocks noChangeArrowheads="1"/>
              </p:cNvSpPr>
              <p:nvPr/>
            </p:nvSpPr>
            <p:spPr bwMode="auto">
              <a:xfrm>
                <a:off x="10102875" y="4708938"/>
                <a:ext cx="4807" cy="5128"/>
              </a:xfrm>
              <a:prstGeom prst="ellipse">
                <a:avLst/>
              </a:prstGeom>
              <a:solidFill>
                <a:srgbClr val="D1D1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09" name="Oval 130"/>
              <p:cNvSpPr>
                <a:spLocks noChangeArrowheads="1"/>
              </p:cNvSpPr>
              <p:nvPr/>
            </p:nvSpPr>
            <p:spPr bwMode="auto">
              <a:xfrm>
                <a:off x="10102875" y="4731692"/>
                <a:ext cx="4807" cy="5448"/>
              </a:xfrm>
              <a:prstGeom prst="ellipse">
                <a:avLst/>
              </a:prstGeom>
              <a:solidFill>
                <a:srgbClr val="D1D1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10" name="Oval 133"/>
              <p:cNvSpPr>
                <a:spLocks noChangeArrowheads="1"/>
              </p:cNvSpPr>
              <p:nvPr/>
            </p:nvSpPr>
            <p:spPr bwMode="auto">
              <a:xfrm>
                <a:off x="10102875" y="4807645"/>
                <a:ext cx="4807" cy="4807"/>
              </a:xfrm>
              <a:prstGeom prst="ellipse">
                <a:avLst/>
              </a:prstGeom>
              <a:solidFill>
                <a:srgbClr val="D1D1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11" name="Oval 134"/>
              <p:cNvSpPr>
                <a:spLocks noChangeArrowheads="1"/>
              </p:cNvSpPr>
              <p:nvPr/>
            </p:nvSpPr>
            <p:spPr bwMode="auto">
              <a:xfrm>
                <a:off x="10102875" y="4829757"/>
                <a:ext cx="4807" cy="5448"/>
              </a:xfrm>
              <a:prstGeom prst="ellipse">
                <a:avLst/>
              </a:prstGeom>
              <a:solidFill>
                <a:srgbClr val="D1D1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sp>
            <p:nvSpPr>
              <p:cNvPr id="112" name="Freeform 135"/>
              <p:cNvSpPr>
                <a:spLocks noEditPoints="1"/>
              </p:cNvSpPr>
              <p:nvPr/>
            </p:nvSpPr>
            <p:spPr bwMode="auto">
              <a:xfrm>
                <a:off x="9939112" y="4710220"/>
                <a:ext cx="120498" cy="120498"/>
              </a:xfrm>
              <a:custGeom>
                <a:avLst/>
                <a:gdLst>
                  <a:gd name="T0" fmla="*/ 79 w 158"/>
                  <a:gd name="T1" fmla="*/ 0 h 158"/>
                  <a:gd name="T2" fmla="*/ 0 w 158"/>
                  <a:gd name="T3" fmla="*/ 79 h 158"/>
                  <a:gd name="T4" fmla="*/ 79 w 158"/>
                  <a:gd name="T5" fmla="*/ 158 h 158"/>
                  <a:gd name="T6" fmla="*/ 158 w 158"/>
                  <a:gd name="T7" fmla="*/ 79 h 158"/>
                  <a:gd name="T8" fmla="*/ 79 w 158"/>
                  <a:gd name="T9" fmla="*/ 0 h 158"/>
                  <a:gd name="T10" fmla="*/ 130 w 158"/>
                  <a:gd name="T11" fmla="*/ 70 h 158"/>
                  <a:gd name="T12" fmla="*/ 88 w 158"/>
                  <a:gd name="T13" fmla="*/ 70 h 158"/>
                  <a:gd name="T14" fmla="*/ 88 w 158"/>
                  <a:gd name="T15" fmla="*/ 28 h 158"/>
                  <a:gd name="T16" fmla="*/ 130 w 158"/>
                  <a:gd name="T17" fmla="*/ 70 h 158"/>
                  <a:gd name="T18" fmla="*/ 69 w 158"/>
                  <a:gd name="T19" fmla="*/ 28 h 158"/>
                  <a:gd name="T20" fmla="*/ 69 w 158"/>
                  <a:gd name="T21" fmla="*/ 70 h 158"/>
                  <a:gd name="T22" fmla="*/ 28 w 158"/>
                  <a:gd name="T23" fmla="*/ 70 h 158"/>
                  <a:gd name="T24" fmla="*/ 69 w 158"/>
                  <a:gd name="T25" fmla="*/ 28 h 158"/>
                  <a:gd name="T26" fmla="*/ 28 w 158"/>
                  <a:gd name="T27" fmla="*/ 89 h 158"/>
                  <a:gd name="T28" fmla="*/ 69 w 158"/>
                  <a:gd name="T29" fmla="*/ 89 h 158"/>
                  <a:gd name="T30" fmla="*/ 69 w 158"/>
                  <a:gd name="T31" fmla="*/ 130 h 158"/>
                  <a:gd name="T32" fmla="*/ 28 w 158"/>
                  <a:gd name="T33" fmla="*/ 89 h 158"/>
                  <a:gd name="T34" fmla="*/ 88 w 158"/>
                  <a:gd name="T35" fmla="*/ 130 h 158"/>
                  <a:gd name="T36" fmla="*/ 88 w 158"/>
                  <a:gd name="T37" fmla="*/ 89 h 158"/>
                  <a:gd name="T38" fmla="*/ 130 w 158"/>
                  <a:gd name="T39" fmla="*/ 89 h 158"/>
                  <a:gd name="T40" fmla="*/ 88 w 158"/>
                  <a:gd name="T41" fmla="*/ 13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8" h="158">
                    <a:moveTo>
                      <a:pt x="79" y="0"/>
                    </a:moveTo>
                    <a:cubicBezTo>
                      <a:pt x="35" y="0"/>
                      <a:pt x="0" y="35"/>
                      <a:pt x="0" y="79"/>
                    </a:cubicBezTo>
                    <a:cubicBezTo>
                      <a:pt x="0" y="123"/>
                      <a:pt x="35" y="158"/>
                      <a:pt x="79" y="158"/>
                    </a:cubicBezTo>
                    <a:cubicBezTo>
                      <a:pt x="123" y="158"/>
                      <a:pt x="158" y="123"/>
                      <a:pt x="158" y="79"/>
                    </a:cubicBezTo>
                    <a:cubicBezTo>
                      <a:pt x="158" y="35"/>
                      <a:pt x="123" y="0"/>
                      <a:pt x="79" y="0"/>
                    </a:cubicBezTo>
                    <a:close/>
                    <a:moveTo>
                      <a:pt x="130" y="70"/>
                    </a:moveTo>
                    <a:cubicBezTo>
                      <a:pt x="88" y="70"/>
                      <a:pt x="88" y="70"/>
                      <a:pt x="88" y="70"/>
                    </a:cubicBezTo>
                    <a:cubicBezTo>
                      <a:pt x="88" y="28"/>
                      <a:pt x="88" y="28"/>
                      <a:pt x="88" y="28"/>
                    </a:cubicBezTo>
                    <a:cubicBezTo>
                      <a:pt x="109" y="32"/>
                      <a:pt x="126" y="49"/>
                      <a:pt x="130" y="70"/>
                    </a:cubicBezTo>
                    <a:close/>
                    <a:moveTo>
                      <a:pt x="69" y="28"/>
                    </a:moveTo>
                    <a:cubicBezTo>
                      <a:pt x="69" y="70"/>
                      <a:pt x="69" y="70"/>
                      <a:pt x="69" y="70"/>
                    </a:cubicBezTo>
                    <a:cubicBezTo>
                      <a:pt x="28" y="70"/>
                      <a:pt x="28" y="70"/>
                      <a:pt x="28" y="70"/>
                    </a:cubicBezTo>
                    <a:cubicBezTo>
                      <a:pt x="32" y="49"/>
                      <a:pt x="48" y="32"/>
                      <a:pt x="69" y="28"/>
                    </a:cubicBezTo>
                    <a:close/>
                    <a:moveTo>
                      <a:pt x="28" y="89"/>
                    </a:moveTo>
                    <a:cubicBezTo>
                      <a:pt x="69" y="89"/>
                      <a:pt x="69" y="89"/>
                      <a:pt x="69" y="89"/>
                    </a:cubicBezTo>
                    <a:cubicBezTo>
                      <a:pt x="69" y="130"/>
                      <a:pt x="69" y="130"/>
                      <a:pt x="69" y="130"/>
                    </a:cubicBezTo>
                    <a:cubicBezTo>
                      <a:pt x="49" y="126"/>
                      <a:pt x="32" y="109"/>
                      <a:pt x="28" y="89"/>
                    </a:cubicBezTo>
                    <a:close/>
                    <a:moveTo>
                      <a:pt x="88" y="130"/>
                    </a:moveTo>
                    <a:cubicBezTo>
                      <a:pt x="88" y="89"/>
                      <a:pt x="88" y="89"/>
                      <a:pt x="88" y="89"/>
                    </a:cubicBezTo>
                    <a:cubicBezTo>
                      <a:pt x="130" y="89"/>
                      <a:pt x="130" y="89"/>
                      <a:pt x="130" y="89"/>
                    </a:cubicBezTo>
                    <a:cubicBezTo>
                      <a:pt x="126" y="110"/>
                      <a:pt x="109" y="126"/>
                      <a:pt x="88" y="13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39284593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67"/>
                                        </p:tgtEl>
                                        <p:attrNameLst>
                                          <p:attrName>style.visibility</p:attrName>
                                        </p:attrNameLst>
                                      </p:cBhvr>
                                      <p:to>
                                        <p:strVal val="visible"/>
                                      </p:to>
                                    </p:set>
                                    <p:animEffect transition="in" filter="fade">
                                      <p:cBhvr>
                                        <p:cTn id="21" dur="500"/>
                                        <p:tgtEl>
                                          <p:spTgt spid="67"/>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101"/>
                                        </p:tgtEl>
                                        <p:attrNameLst>
                                          <p:attrName>style.visibility</p:attrName>
                                        </p:attrNameLst>
                                      </p:cBhvr>
                                      <p:to>
                                        <p:strVal val="visible"/>
                                      </p:to>
                                    </p:set>
                                    <p:animEffect transition="in" filter="fade">
                                      <p:cBhvr>
                                        <p:cTn id="25"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团队精神 </a:t>
            </a:r>
            <a:r>
              <a:rPr lang="en-US" altLang="zh-CN" b="1" dirty="0">
                <a:solidFill>
                  <a:schemeClr val="bg1"/>
                </a:solidFill>
                <a:latin typeface="微软雅黑" pitchFamily="34" charset="-122"/>
                <a:ea typeface="微软雅黑" pitchFamily="34" charset="-122"/>
              </a:rPr>
              <a:t>Team</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pic>
        <p:nvPicPr>
          <p:cNvPr id="32" name="Picture 3" descr="C:\Users\Administrator\Desktop\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934" y="2057400"/>
            <a:ext cx="4432619" cy="3997947"/>
          </a:xfrm>
          <a:prstGeom prst="rect">
            <a:avLst/>
          </a:prstGeom>
          <a:noFill/>
          <a:effectLst/>
          <a:extLst>
            <a:ext uri="{909E8E84-426E-40DD-AFC4-6F175D3DCCD1}">
              <a14:hiddenFill xmlns:a14="http://schemas.microsoft.com/office/drawing/2010/main">
                <a:solidFill>
                  <a:srgbClr val="FFFFFF"/>
                </a:solidFill>
              </a14:hiddenFill>
            </a:ext>
          </a:extLst>
        </p:spPr>
      </p:pic>
      <p:sp>
        <p:nvSpPr>
          <p:cNvPr id="33" name="TextBox 1"/>
          <p:cNvSpPr txBox="1"/>
          <p:nvPr/>
        </p:nvSpPr>
        <p:spPr>
          <a:xfrm>
            <a:off x="5562997" y="2935786"/>
            <a:ext cx="5600751" cy="3323987"/>
          </a:xfrm>
          <a:prstGeom prst="rect">
            <a:avLst/>
          </a:prstGeom>
          <a:noFill/>
        </p:spPr>
        <p:txBody>
          <a:bodyPr wrap="square" lIns="0" tIns="0" rIns="0" bIns="0" rtlCol="0">
            <a:spAutoFit/>
          </a:bodyPr>
          <a:lstStyle/>
          <a:p>
            <a:pPr algn="just" fontAlgn="base">
              <a:lnSpc>
                <a:spcPct val="150000"/>
              </a:lnSpc>
              <a:spcBef>
                <a:spcPct val="0"/>
              </a:spcBef>
              <a:spcAft>
                <a:spcPct val="0"/>
              </a:spcAft>
            </a:pPr>
            <a:r>
              <a:rPr lang="zh-CN" altLang="en-US" dirty="0">
                <a:solidFill>
                  <a:prstClr val="black">
                    <a:lumMod val="75000"/>
                    <a:lumOff val="25000"/>
                  </a:prstClr>
                </a:solidFill>
                <a:latin typeface="微软雅黑" pitchFamily="34" charset="-122"/>
                <a:ea typeface="微软雅黑" pitchFamily="34" charset="-122"/>
              </a:rPr>
              <a:t>团队（</a:t>
            </a:r>
            <a:r>
              <a:rPr lang="en-US" altLang="zh-CN" dirty="0">
                <a:solidFill>
                  <a:prstClr val="black">
                    <a:lumMod val="75000"/>
                    <a:lumOff val="25000"/>
                  </a:prstClr>
                </a:solidFill>
                <a:latin typeface="微软雅黑" pitchFamily="34" charset="-122"/>
                <a:ea typeface="微软雅黑" pitchFamily="34" charset="-122"/>
              </a:rPr>
              <a:t>Team</a:t>
            </a:r>
            <a:r>
              <a:rPr lang="zh-CN" altLang="en-US" dirty="0">
                <a:solidFill>
                  <a:prstClr val="black">
                    <a:lumMod val="75000"/>
                    <a:lumOff val="25000"/>
                  </a:prstClr>
                </a:solidFill>
                <a:latin typeface="微软雅黑" pitchFamily="34" charset="-122"/>
                <a:ea typeface="微软雅黑" pitchFamily="34" charset="-122"/>
              </a:rPr>
              <a:t>）是由员工和管理层组成的一个共同体，它合理利用每一个成员的知识和技能协同工作，解决问题，达到共同的目标。</a:t>
            </a:r>
            <a:endParaRPr lang="en-US" altLang="zh-CN" dirty="0">
              <a:solidFill>
                <a:prstClr val="black">
                  <a:lumMod val="75000"/>
                  <a:lumOff val="25000"/>
                </a:prstClr>
              </a:solidFill>
              <a:latin typeface="微软雅黑" pitchFamily="34" charset="-122"/>
              <a:ea typeface="微软雅黑" pitchFamily="34" charset="-122"/>
            </a:endParaRPr>
          </a:p>
          <a:p>
            <a:pPr algn="just" fontAlgn="base">
              <a:lnSpc>
                <a:spcPct val="150000"/>
              </a:lnSpc>
              <a:spcBef>
                <a:spcPct val="0"/>
              </a:spcBef>
              <a:spcAft>
                <a:spcPct val="0"/>
              </a:spcAft>
            </a:pPr>
            <a:r>
              <a:rPr lang="zh-CN" altLang="en-US" dirty="0">
                <a:solidFill>
                  <a:prstClr val="black">
                    <a:lumMod val="75000"/>
                    <a:lumOff val="25000"/>
                  </a:prstClr>
                </a:solidFill>
                <a:latin typeface="微软雅黑" pitchFamily="34" charset="-122"/>
                <a:ea typeface="微软雅黑" pitchFamily="34" charset="-122"/>
              </a:rPr>
              <a:t>团队精神的培养，使企业员工齐心协力，拧成一股绳，</a:t>
            </a:r>
          </a:p>
          <a:p>
            <a:pPr algn="just" fontAlgn="base">
              <a:lnSpc>
                <a:spcPct val="150000"/>
              </a:lnSpc>
              <a:spcBef>
                <a:spcPct val="0"/>
              </a:spcBef>
              <a:spcAft>
                <a:spcPct val="0"/>
              </a:spcAft>
            </a:pPr>
            <a:r>
              <a:rPr lang="zh-CN" altLang="en-US" dirty="0">
                <a:solidFill>
                  <a:prstClr val="black">
                    <a:lumMod val="75000"/>
                    <a:lumOff val="25000"/>
                  </a:prstClr>
                </a:solidFill>
                <a:latin typeface="微软雅黑" pitchFamily="34" charset="-122"/>
                <a:ea typeface="微软雅黑" pitchFamily="34" charset="-122"/>
              </a:rPr>
              <a:t>朝着一个目标努力。</a:t>
            </a:r>
          </a:p>
          <a:p>
            <a:pPr algn="just" fontAlgn="base">
              <a:lnSpc>
                <a:spcPct val="150000"/>
              </a:lnSpc>
              <a:spcBef>
                <a:spcPct val="0"/>
              </a:spcBef>
              <a:spcAft>
                <a:spcPct val="0"/>
              </a:spcAft>
            </a:pPr>
            <a:r>
              <a:rPr lang="zh-CN" altLang="en-US" b="1" dirty="0">
                <a:solidFill>
                  <a:prstClr val="black">
                    <a:lumMod val="75000"/>
                    <a:lumOff val="25000"/>
                  </a:prstClr>
                </a:solidFill>
                <a:latin typeface="微软雅黑" pitchFamily="34" charset="-122"/>
                <a:ea typeface="微软雅黑" pitchFamily="34" charset="-122"/>
              </a:rPr>
              <a:t>我们是一支专业的团队。</a:t>
            </a:r>
            <a:r>
              <a:rPr lang="zh-CN" altLang="en-US" dirty="0">
                <a:solidFill>
                  <a:prstClr val="black">
                    <a:lumMod val="75000"/>
                    <a:lumOff val="25000"/>
                  </a:prstClr>
                </a:solidFill>
                <a:latin typeface="微软雅黑" pitchFamily="34" charset="-122"/>
                <a:ea typeface="微软雅黑" pitchFamily="34" charset="-122"/>
              </a:rPr>
              <a:t>      </a:t>
            </a:r>
            <a:endParaRPr lang="en-US" altLang="zh-CN" dirty="0">
              <a:solidFill>
                <a:prstClr val="black">
                  <a:lumMod val="75000"/>
                  <a:lumOff val="25000"/>
                </a:prstClr>
              </a:solidFill>
              <a:latin typeface="微软雅黑" pitchFamily="34" charset="-122"/>
              <a:ea typeface="微软雅黑" pitchFamily="34" charset="-122"/>
            </a:endParaRPr>
          </a:p>
          <a:p>
            <a:pPr algn="just" fontAlgn="base">
              <a:lnSpc>
                <a:spcPct val="150000"/>
              </a:lnSpc>
              <a:spcBef>
                <a:spcPct val="0"/>
              </a:spcBef>
              <a:spcAft>
                <a:spcPct val="0"/>
              </a:spcAft>
            </a:pPr>
            <a:r>
              <a:rPr lang="zh-CN" altLang="en-US" b="1" dirty="0">
                <a:solidFill>
                  <a:prstClr val="black">
                    <a:lumMod val="75000"/>
                    <a:lumOff val="25000"/>
                  </a:prstClr>
                </a:solidFill>
                <a:latin typeface="微软雅黑" pitchFamily="34" charset="-122"/>
                <a:ea typeface="微软雅黑" pitchFamily="34" charset="-122"/>
              </a:rPr>
              <a:t>我们是一支年轻的团队</a:t>
            </a:r>
            <a:r>
              <a:rPr lang="zh-CN" altLang="en-US" dirty="0">
                <a:solidFill>
                  <a:prstClr val="black">
                    <a:lumMod val="75000"/>
                    <a:lumOff val="25000"/>
                  </a:prstClr>
                </a:solidFill>
                <a:latin typeface="微软雅黑" pitchFamily="34" charset="-122"/>
                <a:ea typeface="微软雅黑" pitchFamily="34" charset="-122"/>
              </a:rPr>
              <a:t>。       </a:t>
            </a:r>
            <a:endParaRPr lang="en-US" altLang="zh-CN" dirty="0">
              <a:solidFill>
                <a:prstClr val="black">
                  <a:lumMod val="75000"/>
                  <a:lumOff val="25000"/>
                </a:prstClr>
              </a:solidFill>
              <a:latin typeface="微软雅黑" pitchFamily="34" charset="-122"/>
              <a:ea typeface="微软雅黑" pitchFamily="34" charset="-122"/>
            </a:endParaRPr>
          </a:p>
          <a:p>
            <a:pPr algn="just" fontAlgn="base">
              <a:lnSpc>
                <a:spcPct val="150000"/>
              </a:lnSpc>
              <a:spcBef>
                <a:spcPct val="0"/>
              </a:spcBef>
              <a:spcAft>
                <a:spcPct val="0"/>
              </a:spcAft>
            </a:pPr>
            <a:r>
              <a:rPr lang="zh-CN" altLang="en-US" b="1" dirty="0">
                <a:solidFill>
                  <a:prstClr val="black">
                    <a:lumMod val="75000"/>
                    <a:lumOff val="25000"/>
                  </a:prstClr>
                </a:solidFill>
                <a:latin typeface="微软雅黑" pitchFamily="34" charset="-122"/>
                <a:ea typeface="微软雅黑" pitchFamily="34" charset="-122"/>
              </a:rPr>
              <a:t>我们是一支有梦想的团队</a:t>
            </a:r>
            <a:r>
              <a:rPr lang="zh-CN" altLang="en-US" dirty="0">
                <a:solidFill>
                  <a:prstClr val="black">
                    <a:lumMod val="75000"/>
                    <a:lumOff val="25000"/>
                  </a:prstClr>
                </a:solidFill>
                <a:latin typeface="微软雅黑" pitchFamily="34" charset="-122"/>
                <a:ea typeface="微软雅黑" pitchFamily="34" charset="-122"/>
              </a:rPr>
              <a:t>。</a:t>
            </a:r>
          </a:p>
        </p:txBody>
      </p:sp>
      <p:grpSp>
        <p:nvGrpSpPr>
          <p:cNvPr id="34" name="组合 33"/>
          <p:cNvGrpSpPr/>
          <p:nvPr/>
        </p:nvGrpSpPr>
        <p:grpSpPr>
          <a:xfrm>
            <a:off x="5331097" y="1295899"/>
            <a:ext cx="1677906" cy="1291458"/>
            <a:chOff x="5027106" y="2345386"/>
            <a:chExt cx="1172844" cy="902720"/>
          </a:xfrm>
        </p:grpSpPr>
        <p:grpSp>
          <p:nvGrpSpPr>
            <p:cNvPr id="35" name="组合 34"/>
            <p:cNvGrpSpPr/>
            <p:nvPr/>
          </p:nvGrpSpPr>
          <p:grpSpPr>
            <a:xfrm rot="5400000">
              <a:off x="5162168" y="2210324"/>
              <a:ext cx="902720" cy="1172844"/>
              <a:chOff x="4020870" y="2194485"/>
              <a:chExt cx="1102258" cy="1432090"/>
            </a:xfrm>
            <a:effectLst>
              <a:outerShdw blurRad="444500" dist="254000" dir="8100000" algn="tr" rotWithShape="0">
                <a:prstClr val="black">
                  <a:alpha val="50000"/>
                </a:prstClr>
              </a:outerShdw>
            </a:effectLst>
          </p:grpSpPr>
          <p:sp>
            <p:nvSpPr>
              <p:cNvPr id="37"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ysClr val="window" lastClr="CCE8CF"/>
                  </a:gs>
                  <a:gs pos="55000">
                    <a:sysClr val="window" lastClr="CCE8CF">
                      <a:lumMod val="95000"/>
                    </a:sysClr>
                  </a:gs>
                  <a:gs pos="100000">
                    <a:sysClr val="window" lastClr="CCE8CF">
                      <a:lumMod val="65000"/>
                    </a:sysClr>
                  </a:gs>
                </a:gsLst>
                <a:lin ang="27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38" name="等腰三角形 42"/>
              <p:cNvSpPr/>
              <p:nvPr/>
            </p:nvSpPr>
            <p:spPr>
              <a:xfrm>
                <a:off x="4044925" y="2251925"/>
                <a:ext cx="1054141" cy="1350591"/>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ysClr val="window" lastClr="CCE8CF"/>
                  </a:gs>
                  <a:gs pos="43000">
                    <a:sysClr val="window" lastClr="CCE8CF">
                      <a:lumMod val="95000"/>
                    </a:sysClr>
                  </a:gs>
                  <a:gs pos="100000">
                    <a:sysClr val="window" lastClr="CCE8CF">
                      <a:lumMod val="75000"/>
                    </a:sysClr>
                  </a:gs>
                </a:gsLst>
                <a:lin ang="14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grpSp>
        <p:sp>
          <p:nvSpPr>
            <p:cNvPr id="36" name="TextBox 33"/>
            <p:cNvSpPr>
              <a:spLocks noChangeArrowheads="1"/>
            </p:cNvSpPr>
            <p:nvPr/>
          </p:nvSpPr>
          <p:spPr bwMode="auto">
            <a:xfrm>
              <a:off x="5141166" y="2640365"/>
              <a:ext cx="678823" cy="25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rPr>
                <a:t>专业</a:t>
              </a:r>
            </a:p>
          </p:txBody>
        </p:sp>
      </p:grpSp>
      <p:grpSp>
        <p:nvGrpSpPr>
          <p:cNvPr id="39" name="组合 38"/>
          <p:cNvGrpSpPr/>
          <p:nvPr/>
        </p:nvGrpSpPr>
        <p:grpSpPr>
          <a:xfrm>
            <a:off x="6833142" y="1278698"/>
            <a:ext cx="1677906" cy="1291458"/>
            <a:chOff x="5027106" y="2345385"/>
            <a:chExt cx="1172844" cy="902720"/>
          </a:xfrm>
        </p:grpSpPr>
        <p:grpSp>
          <p:nvGrpSpPr>
            <p:cNvPr id="40" name="组合 39"/>
            <p:cNvGrpSpPr/>
            <p:nvPr/>
          </p:nvGrpSpPr>
          <p:grpSpPr>
            <a:xfrm rot="5400000">
              <a:off x="5162168" y="2210323"/>
              <a:ext cx="902720" cy="1172844"/>
              <a:chOff x="4020870" y="2194485"/>
              <a:chExt cx="1102258" cy="1432090"/>
            </a:xfrm>
            <a:effectLst>
              <a:outerShdw blurRad="444500" dist="254000" dir="8100000" algn="tr" rotWithShape="0">
                <a:prstClr val="black">
                  <a:alpha val="50000"/>
                </a:prstClr>
              </a:outerShdw>
            </a:effectLst>
          </p:grpSpPr>
          <p:sp>
            <p:nvSpPr>
              <p:cNvPr id="4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ysClr val="window" lastClr="CCE8CF"/>
                  </a:gs>
                  <a:gs pos="55000">
                    <a:sysClr val="window" lastClr="CCE8CF">
                      <a:lumMod val="95000"/>
                    </a:sysClr>
                  </a:gs>
                  <a:gs pos="100000">
                    <a:sysClr val="window" lastClr="CCE8CF">
                      <a:lumMod val="65000"/>
                    </a:sysClr>
                  </a:gs>
                </a:gsLst>
                <a:lin ang="27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43" name="等腰三角形 42"/>
              <p:cNvSpPr/>
              <p:nvPr/>
            </p:nvSpPr>
            <p:spPr>
              <a:xfrm>
                <a:off x="4044926" y="2251926"/>
                <a:ext cx="1054141" cy="1350591"/>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ysClr val="window" lastClr="CCE8CF"/>
                  </a:gs>
                  <a:gs pos="43000">
                    <a:sysClr val="window" lastClr="CCE8CF">
                      <a:lumMod val="95000"/>
                    </a:sysClr>
                  </a:gs>
                  <a:gs pos="100000">
                    <a:sysClr val="window" lastClr="CCE8CF">
                      <a:lumMod val="75000"/>
                    </a:sysClr>
                  </a:gs>
                </a:gsLst>
                <a:lin ang="14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grpSp>
        <p:sp>
          <p:nvSpPr>
            <p:cNvPr id="41" name="TextBox 33"/>
            <p:cNvSpPr>
              <a:spLocks noChangeArrowheads="1"/>
            </p:cNvSpPr>
            <p:nvPr/>
          </p:nvSpPr>
          <p:spPr bwMode="auto">
            <a:xfrm>
              <a:off x="5141166" y="2640364"/>
              <a:ext cx="678823" cy="25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rPr>
                <a:t>年轻</a:t>
              </a:r>
            </a:p>
          </p:txBody>
        </p:sp>
      </p:grpSp>
      <p:grpSp>
        <p:nvGrpSpPr>
          <p:cNvPr id="44" name="组合 43"/>
          <p:cNvGrpSpPr/>
          <p:nvPr/>
        </p:nvGrpSpPr>
        <p:grpSpPr>
          <a:xfrm>
            <a:off x="8335187" y="1308794"/>
            <a:ext cx="1677906" cy="1291458"/>
            <a:chOff x="5027106" y="2345385"/>
            <a:chExt cx="1172844" cy="902720"/>
          </a:xfrm>
        </p:grpSpPr>
        <p:grpSp>
          <p:nvGrpSpPr>
            <p:cNvPr id="45" name="组合 44"/>
            <p:cNvGrpSpPr/>
            <p:nvPr/>
          </p:nvGrpSpPr>
          <p:grpSpPr>
            <a:xfrm rot="5400000">
              <a:off x="5162168" y="2210323"/>
              <a:ext cx="902720" cy="1172844"/>
              <a:chOff x="4020870" y="2194485"/>
              <a:chExt cx="1102258" cy="1432090"/>
            </a:xfrm>
            <a:effectLst>
              <a:outerShdw blurRad="444500" dist="254000" dir="8100000" algn="tr" rotWithShape="0">
                <a:prstClr val="black">
                  <a:alpha val="50000"/>
                </a:prstClr>
              </a:outerShdw>
            </a:effectLst>
          </p:grpSpPr>
          <p:sp>
            <p:nvSpPr>
              <p:cNvPr id="47"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ysClr val="window" lastClr="CCE8CF"/>
                  </a:gs>
                  <a:gs pos="55000">
                    <a:sysClr val="window" lastClr="CCE8CF">
                      <a:lumMod val="95000"/>
                    </a:sysClr>
                  </a:gs>
                  <a:gs pos="100000">
                    <a:sysClr val="window" lastClr="CCE8CF">
                      <a:lumMod val="65000"/>
                    </a:sysClr>
                  </a:gs>
                </a:gsLst>
                <a:lin ang="27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48" name="等腰三角形 42"/>
              <p:cNvSpPr/>
              <p:nvPr/>
            </p:nvSpPr>
            <p:spPr>
              <a:xfrm>
                <a:off x="4044926" y="2251926"/>
                <a:ext cx="1054141" cy="1350591"/>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ysClr val="window" lastClr="CCE8CF"/>
                  </a:gs>
                  <a:gs pos="43000">
                    <a:sysClr val="window" lastClr="CCE8CF">
                      <a:lumMod val="95000"/>
                    </a:sysClr>
                  </a:gs>
                  <a:gs pos="100000">
                    <a:sysClr val="window" lastClr="CCE8CF">
                      <a:lumMod val="75000"/>
                    </a:sysClr>
                  </a:gs>
                </a:gsLst>
                <a:lin ang="14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grpSp>
        <p:sp>
          <p:nvSpPr>
            <p:cNvPr id="46" name="TextBox 33"/>
            <p:cNvSpPr>
              <a:spLocks noChangeArrowheads="1"/>
            </p:cNvSpPr>
            <p:nvPr/>
          </p:nvSpPr>
          <p:spPr bwMode="auto">
            <a:xfrm>
              <a:off x="5046808" y="2656266"/>
              <a:ext cx="842495" cy="25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rPr>
                <a:t>有梦想</a:t>
              </a:r>
            </a:p>
          </p:txBody>
        </p:sp>
      </p:grpSp>
      <p:grpSp>
        <p:nvGrpSpPr>
          <p:cNvPr id="49" name="组合 48"/>
          <p:cNvGrpSpPr/>
          <p:nvPr/>
        </p:nvGrpSpPr>
        <p:grpSpPr>
          <a:xfrm>
            <a:off x="9872543" y="1320357"/>
            <a:ext cx="1677906" cy="1291458"/>
            <a:chOff x="5027106" y="2345385"/>
            <a:chExt cx="1172844" cy="902720"/>
          </a:xfrm>
        </p:grpSpPr>
        <p:grpSp>
          <p:nvGrpSpPr>
            <p:cNvPr id="50" name="组合 49"/>
            <p:cNvGrpSpPr/>
            <p:nvPr/>
          </p:nvGrpSpPr>
          <p:grpSpPr>
            <a:xfrm rot="5400000">
              <a:off x="5162168" y="2210323"/>
              <a:ext cx="902720" cy="1172844"/>
              <a:chOff x="4020870" y="2194485"/>
              <a:chExt cx="1102258" cy="1432090"/>
            </a:xfrm>
            <a:effectLst>
              <a:outerShdw blurRad="444500" dist="254000" dir="8100000" algn="tr" rotWithShape="0">
                <a:prstClr val="black">
                  <a:alpha val="50000"/>
                </a:prstClr>
              </a:outerShdw>
            </a:effectLst>
          </p:grpSpPr>
          <p:sp>
            <p:nvSpPr>
              <p:cNvPr id="5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ysClr val="window" lastClr="CCE8CF"/>
                  </a:gs>
                  <a:gs pos="55000">
                    <a:sysClr val="window" lastClr="CCE8CF">
                      <a:lumMod val="95000"/>
                    </a:sysClr>
                  </a:gs>
                  <a:gs pos="100000">
                    <a:sysClr val="window" lastClr="CCE8CF">
                      <a:lumMod val="65000"/>
                    </a:sysClr>
                  </a:gs>
                </a:gsLst>
                <a:lin ang="27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53" name="等腰三角形 42"/>
              <p:cNvSpPr/>
              <p:nvPr/>
            </p:nvSpPr>
            <p:spPr>
              <a:xfrm>
                <a:off x="4044926" y="2251926"/>
                <a:ext cx="1054141" cy="1350591"/>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ysClr val="window" lastClr="CCE8CF"/>
                  </a:gs>
                  <a:gs pos="43000">
                    <a:sysClr val="window" lastClr="CCE8CF">
                      <a:lumMod val="95000"/>
                    </a:sysClr>
                  </a:gs>
                  <a:gs pos="100000">
                    <a:sysClr val="window" lastClr="CCE8CF">
                      <a:lumMod val="75000"/>
                    </a:sysClr>
                  </a:gs>
                </a:gsLst>
                <a:lin ang="14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70C0"/>
                  </a:solidFill>
                  <a:effectLst/>
                  <a:uLnTx/>
                  <a:uFillTx/>
                  <a:latin typeface="微软雅黑" panose="020B0503020204020204" pitchFamily="34" charset="-122"/>
                  <a:ea typeface="微软雅黑" panose="020B0503020204020204" pitchFamily="34" charset="-122"/>
                </a:endParaRPr>
              </a:p>
            </p:txBody>
          </p:sp>
        </p:grpSp>
        <p:sp>
          <p:nvSpPr>
            <p:cNvPr id="51" name="TextBox 33"/>
            <p:cNvSpPr>
              <a:spLocks noChangeArrowheads="1"/>
            </p:cNvSpPr>
            <p:nvPr/>
          </p:nvSpPr>
          <p:spPr bwMode="auto">
            <a:xfrm>
              <a:off x="5125264" y="2525067"/>
              <a:ext cx="678823" cy="51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rPr>
                <a:t>行动力强</a:t>
              </a:r>
            </a:p>
          </p:txBody>
        </p:sp>
      </p:grpSp>
    </p:spTree>
    <p:extLst>
      <p:ext uri="{BB962C8B-B14F-4D97-AF65-F5344CB8AC3E}">
        <p14:creationId xmlns:p14="http://schemas.microsoft.com/office/powerpoint/2010/main" val="22721012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par>
                          <p:cTn id="16" fill="hold">
                            <p:stCondLst>
                              <p:cond delay="1000"/>
                            </p:stCondLst>
                            <p:childTnLst>
                              <p:par>
                                <p:cTn id="17" presetID="12" presetClass="entr" presetSubtype="2"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p:tgtEl>
                                          <p:spTgt spid="34"/>
                                        </p:tgtEl>
                                        <p:attrNameLst>
                                          <p:attrName>ppt_x</p:attrName>
                                        </p:attrNameLst>
                                      </p:cBhvr>
                                      <p:tavLst>
                                        <p:tav tm="0">
                                          <p:val>
                                            <p:strVal val="#ppt_x+#ppt_w*1.125000"/>
                                          </p:val>
                                        </p:tav>
                                        <p:tav tm="100000">
                                          <p:val>
                                            <p:strVal val="#ppt_x"/>
                                          </p:val>
                                        </p:tav>
                                      </p:tavLst>
                                    </p:anim>
                                    <p:animEffect transition="in" filter="wipe(left)">
                                      <p:cBhvr>
                                        <p:cTn id="20" dur="500"/>
                                        <p:tgtEl>
                                          <p:spTgt spid="34"/>
                                        </p:tgtEl>
                                      </p:cBhvr>
                                    </p:animEffect>
                                  </p:childTnLst>
                                </p:cTn>
                              </p:par>
                              <p:par>
                                <p:cTn id="21" presetID="12" presetClass="entr" presetSubtype="2" fill="hold" nodeType="withEffect">
                                  <p:stCondLst>
                                    <p:cond delay="20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p:tgtEl>
                                          <p:spTgt spid="39"/>
                                        </p:tgtEl>
                                        <p:attrNameLst>
                                          <p:attrName>ppt_x</p:attrName>
                                        </p:attrNameLst>
                                      </p:cBhvr>
                                      <p:tavLst>
                                        <p:tav tm="0">
                                          <p:val>
                                            <p:strVal val="#ppt_x+#ppt_w*1.125000"/>
                                          </p:val>
                                        </p:tav>
                                        <p:tav tm="100000">
                                          <p:val>
                                            <p:strVal val="#ppt_x"/>
                                          </p:val>
                                        </p:tav>
                                      </p:tavLst>
                                    </p:anim>
                                    <p:animEffect transition="in" filter="wipe(left)">
                                      <p:cBhvr>
                                        <p:cTn id="24" dur="500"/>
                                        <p:tgtEl>
                                          <p:spTgt spid="39"/>
                                        </p:tgtEl>
                                      </p:cBhvr>
                                    </p:animEffect>
                                  </p:childTnLst>
                                </p:cTn>
                              </p:par>
                              <p:par>
                                <p:cTn id="25" presetID="12" presetClass="entr" presetSubtype="2" fill="hold" nodeType="withEffect">
                                  <p:stCondLst>
                                    <p:cond delay="400"/>
                                  </p:stCondLst>
                                  <p:childTnLst>
                                    <p:set>
                                      <p:cBhvr>
                                        <p:cTn id="26" dur="1" fill="hold">
                                          <p:stCondLst>
                                            <p:cond delay="0"/>
                                          </p:stCondLst>
                                        </p:cTn>
                                        <p:tgtEl>
                                          <p:spTgt spid="44"/>
                                        </p:tgtEl>
                                        <p:attrNameLst>
                                          <p:attrName>style.visibility</p:attrName>
                                        </p:attrNameLst>
                                      </p:cBhvr>
                                      <p:to>
                                        <p:strVal val="visible"/>
                                      </p:to>
                                    </p:set>
                                    <p:anim calcmode="lin" valueType="num">
                                      <p:cBhvr additive="base">
                                        <p:cTn id="27" dur="500"/>
                                        <p:tgtEl>
                                          <p:spTgt spid="44"/>
                                        </p:tgtEl>
                                        <p:attrNameLst>
                                          <p:attrName>ppt_x</p:attrName>
                                        </p:attrNameLst>
                                      </p:cBhvr>
                                      <p:tavLst>
                                        <p:tav tm="0">
                                          <p:val>
                                            <p:strVal val="#ppt_x+#ppt_w*1.125000"/>
                                          </p:val>
                                        </p:tav>
                                        <p:tav tm="100000">
                                          <p:val>
                                            <p:strVal val="#ppt_x"/>
                                          </p:val>
                                        </p:tav>
                                      </p:tavLst>
                                    </p:anim>
                                    <p:animEffect transition="in" filter="wipe(left)">
                                      <p:cBhvr>
                                        <p:cTn id="28" dur="500"/>
                                        <p:tgtEl>
                                          <p:spTgt spid="44"/>
                                        </p:tgtEl>
                                      </p:cBhvr>
                                    </p:animEffect>
                                  </p:childTnLst>
                                </p:cTn>
                              </p:par>
                              <p:par>
                                <p:cTn id="29" presetID="12" presetClass="entr" presetSubtype="2" fill="hold" nodeType="withEffect">
                                  <p:stCondLst>
                                    <p:cond delay="600"/>
                                  </p:stCondLst>
                                  <p:childTnLst>
                                    <p:set>
                                      <p:cBhvr>
                                        <p:cTn id="30" dur="1" fill="hold">
                                          <p:stCondLst>
                                            <p:cond delay="0"/>
                                          </p:stCondLst>
                                        </p:cTn>
                                        <p:tgtEl>
                                          <p:spTgt spid="49"/>
                                        </p:tgtEl>
                                        <p:attrNameLst>
                                          <p:attrName>style.visibility</p:attrName>
                                        </p:attrNameLst>
                                      </p:cBhvr>
                                      <p:to>
                                        <p:strVal val="visible"/>
                                      </p:to>
                                    </p:set>
                                    <p:anim calcmode="lin" valueType="num">
                                      <p:cBhvr additive="base">
                                        <p:cTn id="31" dur="500"/>
                                        <p:tgtEl>
                                          <p:spTgt spid="49"/>
                                        </p:tgtEl>
                                        <p:attrNameLst>
                                          <p:attrName>ppt_x</p:attrName>
                                        </p:attrNameLst>
                                      </p:cBhvr>
                                      <p:tavLst>
                                        <p:tav tm="0">
                                          <p:val>
                                            <p:strVal val="#ppt_x+#ppt_w*1.125000"/>
                                          </p:val>
                                        </p:tav>
                                        <p:tav tm="100000">
                                          <p:val>
                                            <p:strVal val="#ppt_x"/>
                                          </p:val>
                                        </p:tav>
                                      </p:tavLst>
                                    </p:anim>
                                    <p:animEffect transition="in" filter="wipe(left)">
                                      <p:cBhvr>
                                        <p:cTn id="32" dur="500"/>
                                        <p:tgtEl>
                                          <p:spTgt spid="49"/>
                                        </p:tgtEl>
                                      </p:cBhvr>
                                    </p:animEffect>
                                  </p:childTnLst>
                                </p:cTn>
                              </p:par>
                            </p:childTnLst>
                          </p:cTn>
                        </p:par>
                        <p:par>
                          <p:cTn id="33" fill="hold">
                            <p:stCondLst>
                              <p:cond delay="2100"/>
                            </p:stCondLst>
                            <p:childTnLst>
                              <p:par>
                                <p:cTn id="34" presetID="2" presetClass="entr" presetSubtype="2" fill="hold" grpId="0" nodeType="afterEffect">
                                  <p:stCondLst>
                                    <p:cond delay="100"/>
                                  </p:stCondLst>
                                  <p:childTnLst>
                                    <p:set>
                                      <p:cBhvr>
                                        <p:cTn id="35" dur="1" fill="hold">
                                          <p:stCondLst>
                                            <p:cond delay="0"/>
                                          </p:stCondLst>
                                        </p:cTn>
                                        <p:tgtEl>
                                          <p:spTgt spid="33">
                                            <p:txEl>
                                              <p:pRg st="0" end="0"/>
                                            </p:txEl>
                                          </p:spTgt>
                                        </p:tgtEl>
                                        <p:attrNameLst>
                                          <p:attrName>style.visibility</p:attrName>
                                        </p:attrNameLst>
                                      </p:cBhvr>
                                      <p:to>
                                        <p:strVal val="visible"/>
                                      </p:to>
                                    </p:set>
                                    <p:anim calcmode="lin" valueType="num">
                                      <p:cBhvr additive="base">
                                        <p:cTn id="36" dur="500" fill="hold"/>
                                        <p:tgtEl>
                                          <p:spTgt spid="33">
                                            <p:txEl>
                                              <p:pRg st="0" end="0"/>
                                            </p:txEl>
                                          </p:spTgt>
                                        </p:tgtEl>
                                        <p:attrNameLst>
                                          <p:attrName>ppt_x</p:attrName>
                                        </p:attrNameLst>
                                      </p:cBhvr>
                                      <p:tavLst>
                                        <p:tav tm="0">
                                          <p:val>
                                            <p:strVal val="1+#ppt_w/2"/>
                                          </p:val>
                                        </p:tav>
                                        <p:tav tm="100000">
                                          <p:val>
                                            <p:strVal val="#ppt_x"/>
                                          </p:val>
                                        </p:tav>
                                      </p:tavLst>
                                    </p:anim>
                                    <p:anim calcmode="lin" valueType="num">
                                      <p:cBhvr additive="base">
                                        <p:cTn id="37" dur="500" fill="hold"/>
                                        <p:tgtEl>
                                          <p:spTgt spid="33">
                                            <p:txEl>
                                              <p:pRg st="0" end="0"/>
                                            </p:txEl>
                                          </p:spTgt>
                                        </p:tgtEl>
                                        <p:attrNameLst>
                                          <p:attrName>ppt_y</p:attrName>
                                        </p:attrNameLst>
                                      </p:cBhvr>
                                      <p:tavLst>
                                        <p:tav tm="0">
                                          <p:val>
                                            <p:strVal val="#ppt_y"/>
                                          </p:val>
                                        </p:tav>
                                        <p:tav tm="100000">
                                          <p:val>
                                            <p:strVal val="#ppt_y"/>
                                          </p:val>
                                        </p:tav>
                                      </p:tavLst>
                                    </p:anim>
                                  </p:childTnLst>
                                </p:cTn>
                              </p:par>
                            </p:childTnLst>
                          </p:cTn>
                        </p:par>
                        <p:par>
                          <p:cTn id="38" fill="hold">
                            <p:stCondLst>
                              <p:cond delay="2700"/>
                            </p:stCondLst>
                            <p:childTnLst>
                              <p:par>
                                <p:cTn id="39" presetID="2" presetClass="entr" presetSubtype="2" fill="hold" grpId="0" nodeType="afterEffect">
                                  <p:stCondLst>
                                    <p:cond delay="100"/>
                                  </p:stCondLst>
                                  <p:childTnLst>
                                    <p:set>
                                      <p:cBhvr>
                                        <p:cTn id="40" dur="1" fill="hold">
                                          <p:stCondLst>
                                            <p:cond delay="0"/>
                                          </p:stCondLst>
                                        </p:cTn>
                                        <p:tgtEl>
                                          <p:spTgt spid="33">
                                            <p:txEl>
                                              <p:pRg st="1" end="1"/>
                                            </p:txEl>
                                          </p:spTgt>
                                        </p:tgtEl>
                                        <p:attrNameLst>
                                          <p:attrName>style.visibility</p:attrName>
                                        </p:attrNameLst>
                                      </p:cBhvr>
                                      <p:to>
                                        <p:strVal val="visible"/>
                                      </p:to>
                                    </p:set>
                                    <p:anim calcmode="lin" valueType="num">
                                      <p:cBhvr additive="base">
                                        <p:cTn id="41" dur="500" fill="hold"/>
                                        <p:tgtEl>
                                          <p:spTgt spid="33">
                                            <p:txEl>
                                              <p:pRg st="1" end="1"/>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33">
                                            <p:txEl>
                                              <p:pRg st="1" end="1"/>
                                            </p:txEl>
                                          </p:spTgt>
                                        </p:tgtEl>
                                        <p:attrNameLst>
                                          <p:attrName>ppt_y</p:attrName>
                                        </p:attrNameLst>
                                      </p:cBhvr>
                                      <p:tavLst>
                                        <p:tav tm="0">
                                          <p:val>
                                            <p:strVal val="#ppt_y"/>
                                          </p:val>
                                        </p:tav>
                                        <p:tav tm="100000">
                                          <p:val>
                                            <p:strVal val="#ppt_y"/>
                                          </p:val>
                                        </p:tav>
                                      </p:tavLst>
                                    </p:anim>
                                  </p:childTnLst>
                                </p:cTn>
                              </p:par>
                            </p:childTnLst>
                          </p:cTn>
                        </p:par>
                        <p:par>
                          <p:cTn id="43" fill="hold">
                            <p:stCondLst>
                              <p:cond delay="3300"/>
                            </p:stCondLst>
                            <p:childTnLst>
                              <p:par>
                                <p:cTn id="44" presetID="2" presetClass="entr" presetSubtype="2" fill="hold" grpId="0" nodeType="afterEffect">
                                  <p:stCondLst>
                                    <p:cond delay="100"/>
                                  </p:stCondLst>
                                  <p:childTnLst>
                                    <p:set>
                                      <p:cBhvr>
                                        <p:cTn id="45" dur="1" fill="hold">
                                          <p:stCondLst>
                                            <p:cond delay="0"/>
                                          </p:stCondLst>
                                        </p:cTn>
                                        <p:tgtEl>
                                          <p:spTgt spid="33">
                                            <p:txEl>
                                              <p:pRg st="2" end="2"/>
                                            </p:txEl>
                                          </p:spTgt>
                                        </p:tgtEl>
                                        <p:attrNameLst>
                                          <p:attrName>style.visibility</p:attrName>
                                        </p:attrNameLst>
                                      </p:cBhvr>
                                      <p:to>
                                        <p:strVal val="visible"/>
                                      </p:to>
                                    </p:set>
                                    <p:anim calcmode="lin" valueType="num">
                                      <p:cBhvr additive="base">
                                        <p:cTn id="46" dur="500" fill="hold"/>
                                        <p:tgtEl>
                                          <p:spTgt spid="33">
                                            <p:txEl>
                                              <p:pRg st="2" end="2"/>
                                            </p:txEl>
                                          </p:spTgt>
                                        </p:tgtEl>
                                        <p:attrNameLst>
                                          <p:attrName>ppt_x</p:attrName>
                                        </p:attrNameLst>
                                      </p:cBhvr>
                                      <p:tavLst>
                                        <p:tav tm="0">
                                          <p:val>
                                            <p:strVal val="1+#ppt_w/2"/>
                                          </p:val>
                                        </p:tav>
                                        <p:tav tm="100000">
                                          <p:val>
                                            <p:strVal val="#ppt_x"/>
                                          </p:val>
                                        </p:tav>
                                      </p:tavLst>
                                    </p:anim>
                                    <p:anim calcmode="lin" valueType="num">
                                      <p:cBhvr additive="base">
                                        <p:cTn id="47" dur="500" fill="hold"/>
                                        <p:tgtEl>
                                          <p:spTgt spid="33">
                                            <p:txEl>
                                              <p:pRg st="2" end="2"/>
                                            </p:txEl>
                                          </p:spTgt>
                                        </p:tgtEl>
                                        <p:attrNameLst>
                                          <p:attrName>ppt_y</p:attrName>
                                        </p:attrNameLst>
                                      </p:cBhvr>
                                      <p:tavLst>
                                        <p:tav tm="0">
                                          <p:val>
                                            <p:strVal val="#ppt_y"/>
                                          </p:val>
                                        </p:tav>
                                        <p:tav tm="100000">
                                          <p:val>
                                            <p:strVal val="#ppt_y"/>
                                          </p:val>
                                        </p:tav>
                                      </p:tavLst>
                                    </p:anim>
                                  </p:childTnLst>
                                </p:cTn>
                              </p:par>
                            </p:childTnLst>
                          </p:cTn>
                        </p:par>
                        <p:par>
                          <p:cTn id="48" fill="hold">
                            <p:stCondLst>
                              <p:cond delay="3900"/>
                            </p:stCondLst>
                            <p:childTnLst>
                              <p:par>
                                <p:cTn id="49" presetID="2" presetClass="entr" presetSubtype="2" fill="hold" grpId="0" nodeType="afterEffect">
                                  <p:stCondLst>
                                    <p:cond delay="100"/>
                                  </p:stCondLst>
                                  <p:childTnLst>
                                    <p:set>
                                      <p:cBhvr>
                                        <p:cTn id="50" dur="1" fill="hold">
                                          <p:stCondLst>
                                            <p:cond delay="0"/>
                                          </p:stCondLst>
                                        </p:cTn>
                                        <p:tgtEl>
                                          <p:spTgt spid="33">
                                            <p:txEl>
                                              <p:pRg st="3" end="3"/>
                                            </p:txEl>
                                          </p:spTgt>
                                        </p:tgtEl>
                                        <p:attrNameLst>
                                          <p:attrName>style.visibility</p:attrName>
                                        </p:attrNameLst>
                                      </p:cBhvr>
                                      <p:to>
                                        <p:strVal val="visible"/>
                                      </p:to>
                                    </p:set>
                                    <p:anim calcmode="lin" valueType="num">
                                      <p:cBhvr additive="base">
                                        <p:cTn id="51" dur="500" fill="hold"/>
                                        <p:tgtEl>
                                          <p:spTgt spid="33">
                                            <p:txEl>
                                              <p:pRg st="3" end="3"/>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33">
                                            <p:txEl>
                                              <p:pRg st="3" end="3"/>
                                            </p:txEl>
                                          </p:spTgt>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2" presetClass="entr" presetSubtype="2" fill="hold" grpId="0" nodeType="afterEffect">
                                  <p:stCondLst>
                                    <p:cond delay="100"/>
                                  </p:stCondLst>
                                  <p:childTnLst>
                                    <p:set>
                                      <p:cBhvr>
                                        <p:cTn id="55" dur="1" fill="hold">
                                          <p:stCondLst>
                                            <p:cond delay="0"/>
                                          </p:stCondLst>
                                        </p:cTn>
                                        <p:tgtEl>
                                          <p:spTgt spid="33">
                                            <p:txEl>
                                              <p:pRg st="4" end="4"/>
                                            </p:txEl>
                                          </p:spTgt>
                                        </p:tgtEl>
                                        <p:attrNameLst>
                                          <p:attrName>style.visibility</p:attrName>
                                        </p:attrNameLst>
                                      </p:cBhvr>
                                      <p:to>
                                        <p:strVal val="visible"/>
                                      </p:to>
                                    </p:set>
                                    <p:anim calcmode="lin" valueType="num">
                                      <p:cBhvr additive="base">
                                        <p:cTn id="56" dur="500" fill="hold"/>
                                        <p:tgtEl>
                                          <p:spTgt spid="33">
                                            <p:txEl>
                                              <p:pRg st="4" end="4"/>
                                            </p:txEl>
                                          </p:spTgt>
                                        </p:tgtEl>
                                        <p:attrNameLst>
                                          <p:attrName>ppt_x</p:attrName>
                                        </p:attrNameLst>
                                      </p:cBhvr>
                                      <p:tavLst>
                                        <p:tav tm="0">
                                          <p:val>
                                            <p:strVal val="1+#ppt_w/2"/>
                                          </p:val>
                                        </p:tav>
                                        <p:tav tm="100000">
                                          <p:val>
                                            <p:strVal val="#ppt_x"/>
                                          </p:val>
                                        </p:tav>
                                      </p:tavLst>
                                    </p:anim>
                                    <p:anim calcmode="lin" valueType="num">
                                      <p:cBhvr additive="base">
                                        <p:cTn id="57" dur="500" fill="hold"/>
                                        <p:tgtEl>
                                          <p:spTgt spid="33">
                                            <p:txEl>
                                              <p:pRg st="4" end="4"/>
                                            </p:txEl>
                                          </p:spTgt>
                                        </p:tgtEl>
                                        <p:attrNameLst>
                                          <p:attrName>ppt_y</p:attrName>
                                        </p:attrNameLst>
                                      </p:cBhvr>
                                      <p:tavLst>
                                        <p:tav tm="0">
                                          <p:val>
                                            <p:strVal val="#ppt_y"/>
                                          </p:val>
                                        </p:tav>
                                        <p:tav tm="100000">
                                          <p:val>
                                            <p:strVal val="#ppt_y"/>
                                          </p:val>
                                        </p:tav>
                                      </p:tavLst>
                                    </p:anim>
                                  </p:childTnLst>
                                </p:cTn>
                              </p:par>
                            </p:childTnLst>
                          </p:cTn>
                        </p:par>
                        <p:par>
                          <p:cTn id="58" fill="hold">
                            <p:stCondLst>
                              <p:cond delay="5100"/>
                            </p:stCondLst>
                            <p:childTnLst>
                              <p:par>
                                <p:cTn id="59" presetID="2" presetClass="entr" presetSubtype="2" fill="hold" grpId="0" nodeType="afterEffect">
                                  <p:stCondLst>
                                    <p:cond delay="100"/>
                                  </p:stCondLst>
                                  <p:childTnLst>
                                    <p:set>
                                      <p:cBhvr>
                                        <p:cTn id="60" dur="1" fill="hold">
                                          <p:stCondLst>
                                            <p:cond delay="0"/>
                                          </p:stCondLst>
                                        </p:cTn>
                                        <p:tgtEl>
                                          <p:spTgt spid="33">
                                            <p:txEl>
                                              <p:pRg st="5" end="5"/>
                                            </p:txEl>
                                          </p:spTgt>
                                        </p:tgtEl>
                                        <p:attrNameLst>
                                          <p:attrName>style.visibility</p:attrName>
                                        </p:attrNameLst>
                                      </p:cBhvr>
                                      <p:to>
                                        <p:strVal val="visible"/>
                                      </p:to>
                                    </p:set>
                                    <p:anim calcmode="lin" valueType="num">
                                      <p:cBhvr additive="base">
                                        <p:cTn id="61" dur="500" fill="hold"/>
                                        <p:tgtEl>
                                          <p:spTgt spid="33">
                                            <p:txEl>
                                              <p:pRg st="5" end="5"/>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33">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6"/>
          <p:cNvSpPr txBox="1"/>
          <p:nvPr/>
        </p:nvSpPr>
        <p:spPr>
          <a:xfrm>
            <a:off x="1098374" y="5091378"/>
            <a:ext cx="1920213" cy="1025922"/>
          </a:xfrm>
          <a:prstGeom prst="rect">
            <a:avLst/>
          </a:prstGeom>
          <a:noFill/>
        </p:spPr>
        <p:txBody>
          <a:bodyPr wrap="square" lIns="0" tIns="0" rIns="0" bIns="0" rtlCol="0">
            <a:spAutoFit/>
          </a:bodyPr>
          <a:lstStyle/>
          <a:p>
            <a:pPr algn="just" fontAlgn="base">
              <a:lnSpc>
                <a:spcPts val="1600"/>
              </a:lnSpc>
              <a:spcBef>
                <a:spcPct val="0"/>
              </a:spcBef>
              <a:spcAft>
                <a:spcPct val="0"/>
              </a:spcAft>
            </a:pPr>
            <a:r>
              <a:rPr lang="zh-CN" altLang="en-US" sz="1467" dirty="0">
                <a:solidFill>
                  <a:prstClr val="black">
                    <a:lumMod val="75000"/>
                    <a:lumOff val="25000"/>
                  </a:prstClr>
                </a:solidFill>
                <a:latin typeface="微软雅黑" pitchFamily="34" charset="-122"/>
                <a:ea typeface="微软雅黑" pitchFamily="34" charset="-122"/>
              </a:rPr>
              <a:t>点击输入简要文字介绍，文字内容需概括精炼，不用多余的文字修饰，言简意赅的说明分项内容</a:t>
            </a:r>
            <a:r>
              <a:rPr lang="en-US" altLang="zh-CN" sz="1467" dirty="0">
                <a:solidFill>
                  <a:prstClr val="black">
                    <a:lumMod val="75000"/>
                    <a:lumOff val="25000"/>
                  </a:prstClr>
                </a:solidFill>
                <a:latin typeface="微软雅黑" pitchFamily="34" charset="-122"/>
                <a:ea typeface="微软雅黑" pitchFamily="34" charset="-122"/>
              </a:rPr>
              <a:t>……</a:t>
            </a:r>
            <a:r>
              <a:rPr lang="zh-CN" altLang="en-US" sz="1467" dirty="0">
                <a:solidFill>
                  <a:prstClr val="black">
                    <a:lumMod val="75000"/>
                    <a:lumOff val="25000"/>
                  </a:prstClr>
                </a:solidFill>
                <a:latin typeface="微软雅黑" pitchFamily="34" charset="-122"/>
                <a:ea typeface="微软雅黑" pitchFamily="34" charset="-122"/>
              </a:rPr>
              <a:t>。</a:t>
            </a:r>
            <a:endParaRPr lang="en-US" altLang="zh-CN" sz="1467" dirty="0">
              <a:solidFill>
                <a:prstClr val="black">
                  <a:lumMod val="75000"/>
                  <a:lumOff val="25000"/>
                </a:prstClr>
              </a:solidFill>
              <a:latin typeface="微软雅黑" pitchFamily="34" charset="-122"/>
              <a:ea typeface="微软雅黑" pitchFamily="34" charset="-122"/>
            </a:endParaRPr>
          </a:p>
        </p:txBody>
      </p:sp>
      <p:sp>
        <p:nvSpPr>
          <p:cNvPr id="52" name="TextBox 12"/>
          <p:cNvSpPr txBox="1"/>
          <p:nvPr/>
        </p:nvSpPr>
        <p:spPr>
          <a:xfrm>
            <a:off x="3788363" y="5091378"/>
            <a:ext cx="1920213" cy="1025922"/>
          </a:xfrm>
          <a:prstGeom prst="rect">
            <a:avLst/>
          </a:prstGeom>
          <a:noFill/>
        </p:spPr>
        <p:txBody>
          <a:bodyPr wrap="square" lIns="0" tIns="0" rIns="0" bIns="0" rtlCol="0">
            <a:spAutoFit/>
          </a:bodyPr>
          <a:lstStyle/>
          <a:p>
            <a:pPr algn="just" fontAlgn="base">
              <a:lnSpc>
                <a:spcPts val="1600"/>
              </a:lnSpc>
              <a:spcBef>
                <a:spcPct val="0"/>
              </a:spcBef>
              <a:spcAft>
                <a:spcPct val="0"/>
              </a:spcAft>
            </a:pPr>
            <a:r>
              <a:rPr lang="zh-CN" altLang="en-US" sz="1467" dirty="0">
                <a:solidFill>
                  <a:prstClr val="black">
                    <a:lumMod val="75000"/>
                    <a:lumOff val="25000"/>
                  </a:prstClr>
                </a:solidFill>
                <a:latin typeface="微软雅黑" pitchFamily="34" charset="-122"/>
                <a:ea typeface="微软雅黑" pitchFamily="34" charset="-122"/>
              </a:rPr>
              <a:t>点击输入简要文字介绍，文字内容需概括精炼，不用多余的文字修饰，言简意赅的说明分项内容</a:t>
            </a:r>
            <a:r>
              <a:rPr lang="en-US" altLang="zh-CN" sz="1467" dirty="0">
                <a:solidFill>
                  <a:prstClr val="black">
                    <a:lumMod val="75000"/>
                    <a:lumOff val="25000"/>
                  </a:prstClr>
                </a:solidFill>
                <a:latin typeface="微软雅黑" pitchFamily="34" charset="-122"/>
                <a:ea typeface="微软雅黑" pitchFamily="34" charset="-122"/>
              </a:rPr>
              <a:t>……</a:t>
            </a:r>
            <a:r>
              <a:rPr lang="zh-CN" altLang="en-US" sz="1467" dirty="0">
                <a:solidFill>
                  <a:prstClr val="black">
                    <a:lumMod val="75000"/>
                    <a:lumOff val="25000"/>
                  </a:prstClr>
                </a:solidFill>
                <a:latin typeface="微软雅黑" pitchFamily="34" charset="-122"/>
                <a:ea typeface="微软雅黑" pitchFamily="34" charset="-122"/>
              </a:rPr>
              <a:t>。</a:t>
            </a:r>
            <a:endParaRPr lang="en-US" altLang="zh-CN" sz="1467" dirty="0">
              <a:solidFill>
                <a:prstClr val="black">
                  <a:lumMod val="75000"/>
                  <a:lumOff val="25000"/>
                </a:prstClr>
              </a:solidFill>
              <a:latin typeface="微软雅黑" pitchFamily="34" charset="-122"/>
              <a:ea typeface="微软雅黑" pitchFamily="34" charset="-122"/>
            </a:endParaRPr>
          </a:p>
        </p:txBody>
      </p:sp>
      <p:sp>
        <p:nvSpPr>
          <p:cNvPr id="53" name="TextBox 18"/>
          <p:cNvSpPr txBox="1"/>
          <p:nvPr/>
        </p:nvSpPr>
        <p:spPr>
          <a:xfrm>
            <a:off x="6478352" y="5091378"/>
            <a:ext cx="1920213" cy="1025922"/>
          </a:xfrm>
          <a:prstGeom prst="rect">
            <a:avLst/>
          </a:prstGeom>
          <a:noFill/>
        </p:spPr>
        <p:txBody>
          <a:bodyPr wrap="square" lIns="0" tIns="0" rIns="0" bIns="0" rtlCol="0">
            <a:spAutoFit/>
          </a:bodyPr>
          <a:lstStyle/>
          <a:p>
            <a:pPr algn="just" fontAlgn="base">
              <a:lnSpc>
                <a:spcPts val="1600"/>
              </a:lnSpc>
              <a:spcBef>
                <a:spcPct val="0"/>
              </a:spcBef>
              <a:spcAft>
                <a:spcPct val="0"/>
              </a:spcAft>
            </a:pPr>
            <a:r>
              <a:rPr lang="zh-CN" altLang="en-US" sz="1467" dirty="0">
                <a:solidFill>
                  <a:prstClr val="black">
                    <a:lumMod val="75000"/>
                    <a:lumOff val="25000"/>
                  </a:prstClr>
                </a:solidFill>
                <a:latin typeface="微软雅黑" pitchFamily="34" charset="-122"/>
                <a:ea typeface="微软雅黑" pitchFamily="34" charset="-122"/>
              </a:rPr>
              <a:t>点击输入简要文字介绍，文字内容需概括精炼，不用多余的文字修饰，言简意赅的说明分项内容</a:t>
            </a:r>
            <a:r>
              <a:rPr lang="en-US" altLang="zh-CN" sz="1467" dirty="0">
                <a:solidFill>
                  <a:prstClr val="black">
                    <a:lumMod val="75000"/>
                    <a:lumOff val="25000"/>
                  </a:prstClr>
                </a:solidFill>
                <a:latin typeface="微软雅黑" pitchFamily="34" charset="-122"/>
                <a:ea typeface="微软雅黑" pitchFamily="34" charset="-122"/>
              </a:rPr>
              <a:t>……</a:t>
            </a:r>
            <a:r>
              <a:rPr lang="zh-CN" altLang="en-US" sz="1467" dirty="0">
                <a:solidFill>
                  <a:prstClr val="black">
                    <a:lumMod val="75000"/>
                    <a:lumOff val="25000"/>
                  </a:prstClr>
                </a:solidFill>
                <a:latin typeface="微软雅黑" pitchFamily="34" charset="-122"/>
                <a:ea typeface="微软雅黑" pitchFamily="34" charset="-122"/>
              </a:rPr>
              <a:t>。</a:t>
            </a:r>
            <a:endParaRPr lang="en-US" altLang="zh-CN" sz="1467" dirty="0">
              <a:solidFill>
                <a:prstClr val="black">
                  <a:lumMod val="75000"/>
                  <a:lumOff val="25000"/>
                </a:prstClr>
              </a:solidFill>
              <a:latin typeface="微软雅黑" pitchFamily="34" charset="-122"/>
              <a:ea typeface="微软雅黑" pitchFamily="34" charset="-122"/>
            </a:endParaRPr>
          </a:p>
        </p:txBody>
      </p:sp>
      <p:sp>
        <p:nvSpPr>
          <p:cNvPr id="54" name="TextBox 24"/>
          <p:cNvSpPr txBox="1"/>
          <p:nvPr/>
        </p:nvSpPr>
        <p:spPr>
          <a:xfrm>
            <a:off x="9168342" y="5091378"/>
            <a:ext cx="1920213" cy="1025922"/>
          </a:xfrm>
          <a:prstGeom prst="rect">
            <a:avLst/>
          </a:prstGeom>
          <a:noFill/>
        </p:spPr>
        <p:txBody>
          <a:bodyPr wrap="square" lIns="0" tIns="0" rIns="0" bIns="0" rtlCol="0">
            <a:spAutoFit/>
          </a:bodyPr>
          <a:lstStyle/>
          <a:p>
            <a:pPr algn="just" fontAlgn="base">
              <a:lnSpc>
                <a:spcPts val="1600"/>
              </a:lnSpc>
              <a:spcBef>
                <a:spcPct val="0"/>
              </a:spcBef>
              <a:spcAft>
                <a:spcPct val="0"/>
              </a:spcAft>
            </a:pPr>
            <a:r>
              <a:rPr lang="zh-CN" altLang="en-US" sz="1467" dirty="0">
                <a:solidFill>
                  <a:prstClr val="black">
                    <a:lumMod val="75000"/>
                    <a:lumOff val="25000"/>
                  </a:prstClr>
                </a:solidFill>
                <a:latin typeface="微软雅黑" pitchFamily="34" charset="-122"/>
                <a:ea typeface="微软雅黑" pitchFamily="34" charset="-122"/>
              </a:rPr>
              <a:t>点击输入简要文字介绍，文字内容需概括精炼，不用多余的文字修饰，言简意赅的说明分项内容</a:t>
            </a:r>
            <a:r>
              <a:rPr lang="en-US" altLang="zh-CN" sz="1467" dirty="0">
                <a:solidFill>
                  <a:prstClr val="black">
                    <a:lumMod val="75000"/>
                    <a:lumOff val="25000"/>
                  </a:prstClr>
                </a:solidFill>
                <a:latin typeface="微软雅黑" pitchFamily="34" charset="-122"/>
                <a:ea typeface="微软雅黑" pitchFamily="34" charset="-122"/>
              </a:rPr>
              <a:t>……</a:t>
            </a:r>
            <a:r>
              <a:rPr lang="zh-CN" altLang="en-US" sz="1467" dirty="0">
                <a:solidFill>
                  <a:prstClr val="black">
                    <a:lumMod val="75000"/>
                    <a:lumOff val="25000"/>
                  </a:prstClr>
                </a:solidFill>
                <a:latin typeface="微软雅黑" pitchFamily="34" charset="-122"/>
                <a:ea typeface="微软雅黑" pitchFamily="34" charset="-122"/>
              </a:rPr>
              <a:t>。</a:t>
            </a:r>
            <a:endParaRPr lang="en-US" altLang="zh-CN" sz="1467" dirty="0">
              <a:solidFill>
                <a:prstClr val="black">
                  <a:lumMod val="75000"/>
                  <a:lumOff val="25000"/>
                </a:prstClr>
              </a:solidFill>
              <a:latin typeface="微软雅黑" pitchFamily="34" charset="-122"/>
              <a:ea typeface="微软雅黑" pitchFamily="34" charset="-122"/>
            </a:endParaRPr>
          </a:p>
        </p:txBody>
      </p:sp>
      <p:grpSp>
        <p:nvGrpSpPr>
          <p:cNvPr id="55" name="组合 54"/>
          <p:cNvGrpSpPr/>
          <p:nvPr/>
        </p:nvGrpSpPr>
        <p:grpSpPr>
          <a:xfrm>
            <a:off x="1019718" y="1412776"/>
            <a:ext cx="2077525" cy="2252165"/>
            <a:chOff x="764788" y="1059582"/>
            <a:chExt cx="1558144" cy="1689124"/>
          </a:xfrm>
          <a:effectLst>
            <a:outerShdw blurRad="228600" dist="101600" dir="8400000" sx="105000" sy="105000" algn="tr" rotWithShape="0">
              <a:prstClr val="black">
                <a:alpha val="40000"/>
              </a:prstClr>
            </a:outerShdw>
          </a:effectLst>
        </p:grpSpPr>
        <p:sp>
          <p:nvSpPr>
            <p:cNvPr id="56" name="椭圆 8"/>
            <p:cNvSpPr/>
            <p:nvPr/>
          </p:nvSpPr>
          <p:spPr>
            <a:xfrm>
              <a:off x="834850"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blipFill dpi="0" rotWithShape="1">
              <a:blip r:embed="rId3"/>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sp>
          <p:nvSpPr>
            <p:cNvPr id="57" name="椭圆 8"/>
            <p:cNvSpPr/>
            <p:nvPr/>
          </p:nvSpPr>
          <p:spPr>
            <a:xfrm>
              <a:off x="764788"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grpSp>
      <p:grpSp>
        <p:nvGrpSpPr>
          <p:cNvPr id="58" name="组合 57"/>
          <p:cNvGrpSpPr/>
          <p:nvPr/>
        </p:nvGrpSpPr>
        <p:grpSpPr>
          <a:xfrm>
            <a:off x="3709707" y="1412776"/>
            <a:ext cx="2077525" cy="2252165"/>
            <a:chOff x="2782280" y="1059582"/>
            <a:chExt cx="1558144" cy="1689124"/>
          </a:xfrm>
          <a:effectLst>
            <a:outerShdw blurRad="228600" dist="101600" dir="8400000" sx="105000" sy="105000" algn="tr" rotWithShape="0">
              <a:prstClr val="black">
                <a:alpha val="40000"/>
              </a:prstClr>
            </a:outerShdw>
          </a:effectLst>
        </p:grpSpPr>
        <p:sp>
          <p:nvSpPr>
            <p:cNvPr id="59" name="椭圆 8"/>
            <p:cNvSpPr/>
            <p:nvPr/>
          </p:nvSpPr>
          <p:spPr>
            <a:xfrm>
              <a:off x="2852342"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sp>
          <p:nvSpPr>
            <p:cNvPr id="60" name="椭圆 8"/>
            <p:cNvSpPr/>
            <p:nvPr/>
          </p:nvSpPr>
          <p:spPr>
            <a:xfrm>
              <a:off x="2782280"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grpSp>
      <p:grpSp>
        <p:nvGrpSpPr>
          <p:cNvPr id="61" name="组合 60"/>
          <p:cNvGrpSpPr/>
          <p:nvPr/>
        </p:nvGrpSpPr>
        <p:grpSpPr>
          <a:xfrm>
            <a:off x="6399696" y="1412776"/>
            <a:ext cx="2077525" cy="2252165"/>
            <a:chOff x="4799772" y="1059582"/>
            <a:chExt cx="1558144" cy="1689124"/>
          </a:xfrm>
          <a:effectLst>
            <a:outerShdw blurRad="228600" dist="101600" dir="8400000" sx="105000" sy="105000" algn="tr" rotWithShape="0">
              <a:prstClr val="black">
                <a:alpha val="40000"/>
              </a:prstClr>
            </a:outerShdw>
          </a:effectLst>
        </p:grpSpPr>
        <p:sp>
          <p:nvSpPr>
            <p:cNvPr id="62" name="椭圆 8"/>
            <p:cNvSpPr/>
            <p:nvPr/>
          </p:nvSpPr>
          <p:spPr>
            <a:xfrm>
              <a:off x="4869834"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blipFill dpi="0" rotWithShape="1">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sp>
          <p:nvSpPr>
            <p:cNvPr id="63" name="椭圆 8"/>
            <p:cNvSpPr/>
            <p:nvPr/>
          </p:nvSpPr>
          <p:spPr>
            <a:xfrm>
              <a:off x="4799772"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grpSp>
      <p:grpSp>
        <p:nvGrpSpPr>
          <p:cNvPr id="64" name="组合 63"/>
          <p:cNvGrpSpPr/>
          <p:nvPr/>
        </p:nvGrpSpPr>
        <p:grpSpPr>
          <a:xfrm>
            <a:off x="9089684" y="1412776"/>
            <a:ext cx="2077525" cy="2252165"/>
            <a:chOff x="6817263" y="1059582"/>
            <a:chExt cx="1558144" cy="1689124"/>
          </a:xfrm>
          <a:effectLst>
            <a:outerShdw blurRad="228600" dist="101600" dir="8400000" sx="105000" sy="105000" algn="tr" rotWithShape="0">
              <a:prstClr val="black">
                <a:alpha val="40000"/>
              </a:prstClr>
            </a:outerShdw>
          </a:effectLst>
        </p:grpSpPr>
        <p:sp>
          <p:nvSpPr>
            <p:cNvPr id="65" name="椭圆 8"/>
            <p:cNvSpPr/>
            <p:nvPr/>
          </p:nvSpPr>
          <p:spPr>
            <a:xfrm>
              <a:off x="6887326"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blipFill dpi="0" rotWithShape="1">
              <a:blip r:embed="rId6"/>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sp>
          <p:nvSpPr>
            <p:cNvPr id="66" name="椭圆 8"/>
            <p:cNvSpPr/>
            <p:nvPr/>
          </p:nvSpPr>
          <p:spPr>
            <a:xfrm>
              <a:off x="6817263"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prstClr val="white"/>
                </a:solidFill>
                <a:ea typeface="微软雅黑" pitchFamily="34" charset="-122"/>
              </a:endParaRPr>
            </a:p>
          </p:txBody>
        </p:sp>
      </p:grpSp>
      <p:sp>
        <p:nvSpPr>
          <p:cNvPr id="67" name="矩形 66"/>
          <p:cNvSpPr>
            <a:spLocks noChangeArrowheads="1"/>
          </p:cNvSpPr>
          <p:nvPr/>
        </p:nvSpPr>
        <p:spPr bwMode="auto">
          <a:xfrm>
            <a:off x="1374532" y="3781569"/>
            <a:ext cx="1367896" cy="41036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fontAlgn="base">
              <a:spcBef>
                <a:spcPct val="0"/>
              </a:spcBef>
              <a:spcAft>
                <a:spcPct val="0"/>
              </a:spcAft>
            </a:pPr>
            <a:r>
              <a:rPr lang="zh-CN" altLang="en-US" sz="2133" b="1" cap="all" dirty="0">
                <a:solidFill>
                  <a:prstClr val="black"/>
                </a:solidFill>
                <a:latin typeface="微软雅黑" pitchFamily="34" charset="-122"/>
                <a:ea typeface="微软雅黑" pitchFamily="34" charset="-122"/>
              </a:rPr>
              <a:t>张姓名</a:t>
            </a:r>
            <a:endParaRPr lang="en-US" altLang="zh-CN" sz="2133" b="1" cap="all" dirty="0">
              <a:solidFill>
                <a:prstClr val="black"/>
              </a:solidFill>
              <a:latin typeface="微软雅黑" pitchFamily="34" charset="-122"/>
              <a:ea typeface="微软雅黑" pitchFamily="34" charset="-122"/>
            </a:endParaRPr>
          </a:p>
        </p:txBody>
      </p:sp>
      <p:sp>
        <p:nvSpPr>
          <p:cNvPr id="68" name="矩形 67"/>
          <p:cNvSpPr>
            <a:spLocks noChangeArrowheads="1"/>
          </p:cNvSpPr>
          <p:nvPr/>
        </p:nvSpPr>
        <p:spPr bwMode="auto">
          <a:xfrm>
            <a:off x="4064521" y="3781569"/>
            <a:ext cx="1367896" cy="41036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fontAlgn="base">
              <a:spcBef>
                <a:spcPct val="0"/>
              </a:spcBef>
              <a:spcAft>
                <a:spcPct val="0"/>
              </a:spcAft>
            </a:pPr>
            <a:r>
              <a:rPr lang="zh-CN" altLang="en-US" sz="2133" b="1" cap="all" dirty="0">
                <a:solidFill>
                  <a:prstClr val="black"/>
                </a:solidFill>
                <a:latin typeface="微软雅黑" pitchFamily="34" charset="-122"/>
                <a:ea typeface="微软雅黑" pitchFamily="34" charset="-122"/>
              </a:rPr>
              <a:t>杨姓名</a:t>
            </a:r>
            <a:endParaRPr lang="en-US" altLang="zh-CN" sz="2133" b="1" cap="all" dirty="0">
              <a:solidFill>
                <a:prstClr val="black"/>
              </a:solidFill>
              <a:latin typeface="微软雅黑" pitchFamily="34" charset="-122"/>
              <a:ea typeface="微软雅黑" pitchFamily="34" charset="-122"/>
            </a:endParaRPr>
          </a:p>
        </p:txBody>
      </p:sp>
      <p:sp>
        <p:nvSpPr>
          <p:cNvPr id="69" name="矩形 68"/>
          <p:cNvSpPr>
            <a:spLocks noChangeArrowheads="1"/>
          </p:cNvSpPr>
          <p:nvPr/>
        </p:nvSpPr>
        <p:spPr bwMode="auto">
          <a:xfrm>
            <a:off x="6754511" y="3781569"/>
            <a:ext cx="1367896" cy="41036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fontAlgn="base">
              <a:spcBef>
                <a:spcPct val="0"/>
              </a:spcBef>
              <a:spcAft>
                <a:spcPct val="0"/>
              </a:spcAft>
            </a:pPr>
            <a:r>
              <a:rPr lang="zh-CN" altLang="en-US" sz="2133" b="1" cap="all" dirty="0">
                <a:solidFill>
                  <a:prstClr val="black"/>
                </a:solidFill>
                <a:latin typeface="微软雅黑" pitchFamily="34" charset="-122"/>
                <a:ea typeface="微软雅黑" pitchFamily="34" charset="-122"/>
              </a:rPr>
              <a:t>周姓名</a:t>
            </a:r>
            <a:endParaRPr lang="en-US" altLang="zh-CN" sz="2133" b="1" cap="all" dirty="0">
              <a:solidFill>
                <a:prstClr val="black"/>
              </a:solidFill>
              <a:latin typeface="微软雅黑" pitchFamily="34" charset="-122"/>
              <a:ea typeface="微软雅黑" pitchFamily="34" charset="-122"/>
            </a:endParaRPr>
          </a:p>
        </p:txBody>
      </p:sp>
      <p:sp>
        <p:nvSpPr>
          <p:cNvPr id="70" name="矩形 69"/>
          <p:cNvSpPr>
            <a:spLocks noChangeArrowheads="1"/>
          </p:cNvSpPr>
          <p:nvPr/>
        </p:nvSpPr>
        <p:spPr bwMode="auto">
          <a:xfrm>
            <a:off x="9444500" y="3781569"/>
            <a:ext cx="1367896" cy="41036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fontAlgn="base">
              <a:spcBef>
                <a:spcPct val="0"/>
              </a:spcBef>
              <a:spcAft>
                <a:spcPct val="0"/>
              </a:spcAft>
            </a:pPr>
            <a:r>
              <a:rPr lang="zh-CN" altLang="en-US" sz="2133" b="1" cap="all" dirty="0">
                <a:solidFill>
                  <a:prstClr val="black"/>
                </a:solidFill>
                <a:latin typeface="微软雅黑" pitchFamily="34" charset="-122"/>
                <a:ea typeface="微软雅黑" pitchFamily="34" charset="-122"/>
              </a:rPr>
              <a:t>李姓名</a:t>
            </a:r>
            <a:endParaRPr lang="en-US" altLang="zh-CN" sz="2133" b="1" cap="all" dirty="0">
              <a:solidFill>
                <a:prstClr val="black"/>
              </a:solidFill>
              <a:latin typeface="微软雅黑" pitchFamily="34" charset="-122"/>
              <a:ea typeface="微软雅黑" pitchFamily="34" charset="-122"/>
            </a:endParaRPr>
          </a:p>
        </p:txBody>
      </p:sp>
      <p:grpSp>
        <p:nvGrpSpPr>
          <p:cNvPr id="71" name="组合 70"/>
          <p:cNvGrpSpPr/>
          <p:nvPr/>
        </p:nvGrpSpPr>
        <p:grpSpPr>
          <a:xfrm>
            <a:off x="1085771" y="4292447"/>
            <a:ext cx="1808523" cy="576715"/>
            <a:chOff x="814328" y="3219334"/>
            <a:chExt cx="1356392" cy="432536"/>
          </a:xfrm>
        </p:grpSpPr>
        <p:grpSp>
          <p:nvGrpSpPr>
            <p:cNvPr id="72" name="组合 71"/>
            <p:cNvGrpSpPr/>
            <p:nvPr/>
          </p:nvGrpSpPr>
          <p:grpSpPr>
            <a:xfrm>
              <a:off x="814328" y="3219334"/>
              <a:ext cx="1356392" cy="432536"/>
              <a:chOff x="2173927" y="3285519"/>
              <a:chExt cx="1721136" cy="548848"/>
            </a:xfrm>
          </p:grpSpPr>
          <p:grpSp>
            <p:nvGrpSpPr>
              <p:cNvPr id="74" name="组合 73"/>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76" name="圆角矩形 7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77" name="圆角矩形 76"/>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75" name="椭圆 74"/>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73" name="TextBox 43"/>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srgbClr val="002060"/>
                  </a:solidFill>
                </a:rPr>
                <a:t>职务名称</a:t>
              </a:r>
            </a:p>
          </p:txBody>
        </p:sp>
      </p:grpSp>
      <p:grpSp>
        <p:nvGrpSpPr>
          <p:cNvPr id="78" name="组合 77"/>
          <p:cNvGrpSpPr/>
          <p:nvPr/>
        </p:nvGrpSpPr>
        <p:grpSpPr>
          <a:xfrm>
            <a:off x="3788363" y="4286489"/>
            <a:ext cx="1808523" cy="576715"/>
            <a:chOff x="814328" y="3219334"/>
            <a:chExt cx="1356392" cy="432536"/>
          </a:xfrm>
        </p:grpSpPr>
        <p:grpSp>
          <p:nvGrpSpPr>
            <p:cNvPr id="79" name="组合 78"/>
            <p:cNvGrpSpPr/>
            <p:nvPr/>
          </p:nvGrpSpPr>
          <p:grpSpPr>
            <a:xfrm>
              <a:off x="814328" y="3219334"/>
              <a:ext cx="1356392" cy="432536"/>
              <a:chOff x="2173927" y="3285519"/>
              <a:chExt cx="1721136" cy="548848"/>
            </a:xfrm>
          </p:grpSpPr>
          <p:grpSp>
            <p:nvGrpSpPr>
              <p:cNvPr id="81" name="组合 80"/>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83" name="圆角矩形 82"/>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84" name="圆角矩形 83"/>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82" name="椭圆 81"/>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80" name="TextBox 52"/>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srgbClr val="002060"/>
                  </a:solidFill>
                </a:rPr>
                <a:t>职务名称</a:t>
              </a:r>
            </a:p>
          </p:txBody>
        </p:sp>
      </p:grpSp>
      <p:grpSp>
        <p:nvGrpSpPr>
          <p:cNvPr id="85" name="组合 84"/>
          <p:cNvGrpSpPr/>
          <p:nvPr/>
        </p:nvGrpSpPr>
        <p:grpSpPr>
          <a:xfrm>
            <a:off x="6534197" y="4286487"/>
            <a:ext cx="1808523" cy="576715"/>
            <a:chOff x="814328" y="3219334"/>
            <a:chExt cx="1356392" cy="432536"/>
          </a:xfrm>
        </p:grpSpPr>
        <p:grpSp>
          <p:nvGrpSpPr>
            <p:cNvPr id="86" name="组合 85"/>
            <p:cNvGrpSpPr/>
            <p:nvPr/>
          </p:nvGrpSpPr>
          <p:grpSpPr>
            <a:xfrm>
              <a:off x="814328" y="3219334"/>
              <a:ext cx="1356392" cy="432536"/>
              <a:chOff x="2173927" y="3285519"/>
              <a:chExt cx="1721136" cy="548848"/>
            </a:xfrm>
          </p:grpSpPr>
          <p:grpSp>
            <p:nvGrpSpPr>
              <p:cNvPr id="88" name="组合 87"/>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90" name="圆角矩形 8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91" name="圆角矩形 90"/>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89" name="椭圆 88"/>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87" name="TextBox 59"/>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srgbClr val="002060"/>
                  </a:solidFill>
                </a:rPr>
                <a:t>职务名称</a:t>
              </a:r>
            </a:p>
          </p:txBody>
        </p:sp>
      </p:grpSp>
      <p:grpSp>
        <p:nvGrpSpPr>
          <p:cNvPr id="92" name="组合 91"/>
          <p:cNvGrpSpPr/>
          <p:nvPr/>
        </p:nvGrpSpPr>
        <p:grpSpPr>
          <a:xfrm>
            <a:off x="9224187" y="4268363"/>
            <a:ext cx="1808523" cy="576715"/>
            <a:chOff x="814328" y="3219334"/>
            <a:chExt cx="1356392" cy="432536"/>
          </a:xfrm>
        </p:grpSpPr>
        <p:grpSp>
          <p:nvGrpSpPr>
            <p:cNvPr id="93" name="组合 92"/>
            <p:cNvGrpSpPr/>
            <p:nvPr/>
          </p:nvGrpSpPr>
          <p:grpSpPr>
            <a:xfrm>
              <a:off x="814328" y="3219334"/>
              <a:ext cx="1356392" cy="432536"/>
              <a:chOff x="2173927" y="3285519"/>
              <a:chExt cx="1721136" cy="548848"/>
            </a:xfrm>
          </p:grpSpPr>
          <p:grpSp>
            <p:nvGrpSpPr>
              <p:cNvPr id="95" name="组合 94"/>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97" name="圆角矩形 9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98" name="圆角矩形 97"/>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96" name="椭圆 95"/>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94" name="TextBox 66"/>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srgbClr val="002060"/>
                  </a:solidFill>
                </a:rPr>
                <a:t>职务名称</a:t>
              </a:r>
            </a:p>
          </p:txBody>
        </p:sp>
      </p:grpSp>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优秀团队 </a:t>
            </a:r>
            <a:r>
              <a:rPr lang="en-US" altLang="zh-CN" b="1" dirty="0">
                <a:solidFill>
                  <a:schemeClr val="bg1"/>
                </a:solidFill>
                <a:latin typeface="微软雅黑" pitchFamily="34" charset="-122"/>
                <a:ea typeface="微软雅黑" pitchFamily="34" charset="-122"/>
              </a:rPr>
              <a:t>Excellent</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5759229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anim calcmode="lin" valueType="num">
                                      <p:cBhvr>
                                        <p:cTn id="14" dur="500" fill="hold"/>
                                        <p:tgtEl>
                                          <p:spTgt spid="55"/>
                                        </p:tgtEl>
                                        <p:attrNameLst>
                                          <p:attrName>ppt_x</p:attrName>
                                        </p:attrNameLst>
                                      </p:cBhvr>
                                      <p:tavLst>
                                        <p:tav tm="0">
                                          <p:val>
                                            <p:strVal val="#ppt_x"/>
                                          </p:val>
                                        </p:tav>
                                        <p:tav tm="100000">
                                          <p:val>
                                            <p:strVal val="#ppt_x"/>
                                          </p:val>
                                        </p:tav>
                                      </p:tavLst>
                                    </p:anim>
                                    <p:anim calcmode="lin" valueType="num">
                                      <p:cBhvr>
                                        <p:cTn id="15" dur="500" fill="hold"/>
                                        <p:tgtEl>
                                          <p:spTgt spid="55"/>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100"/>
                                  </p:stCondLst>
                                  <p:childTnLst>
                                    <p:set>
                                      <p:cBhvr>
                                        <p:cTn id="17" dur="1" fill="hold">
                                          <p:stCondLst>
                                            <p:cond delay="0"/>
                                          </p:stCondLst>
                                        </p:cTn>
                                        <p:tgtEl>
                                          <p:spTgt spid="58"/>
                                        </p:tgtEl>
                                        <p:attrNameLst>
                                          <p:attrName>style.visibility</p:attrName>
                                        </p:attrNameLst>
                                      </p:cBhvr>
                                      <p:to>
                                        <p:strVal val="visible"/>
                                      </p:to>
                                    </p:set>
                                    <p:animEffect transition="in" filter="fade">
                                      <p:cBhvr>
                                        <p:cTn id="18" dur="500"/>
                                        <p:tgtEl>
                                          <p:spTgt spid="58"/>
                                        </p:tgtEl>
                                      </p:cBhvr>
                                    </p:animEffect>
                                    <p:anim calcmode="lin" valueType="num">
                                      <p:cBhvr>
                                        <p:cTn id="19" dur="500" fill="hold"/>
                                        <p:tgtEl>
                                          <p:spTgt spid="58"/>
                                        </p:tgtEl>
                                        <p:attrNameLst>
                                          <p:attrName>ppt_x</p:attrName>
                                        </p:attrNameLst>
                                      </p:cBhvr>
                                      <p:tavLst>
                                        <p:tav tm="0">
                                          <p:val>
                                            <p:strVal val="#ppt_x"/>
                                          </p:val>
                                        </p:tav>
                                        <p:tav tm="100000">
                                          <p:val>
                                            <p:strVal val="#ppt_x"/>
                                          </p:val>
                                        </p:tav>
                                      </p:tavLst>
                                    </p:anim>
                                    <p:anim calcmode="lin" valueType="num">
                                      <p:cBhvr>
                                        <p:cTn id="20" dur="500" fill="hold"/>
                                        <p:tgtEl>
                                          <p:spTgt spid="58"/>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200"/>
                                  </p:stCondLst>
                                  <p:childTnLst>
                                    <p:set>
                                      <p:cBhvr>
                                        <p:cTn id="22" dur="1" fill="hold">
                                          <p:stCondLst>
                                            <p:cond delay="0"/>
                                          </p:stCondLst>
                                        </p:cTn>
                                        <p:tgtEl>
                                          <p:spTgt spid="61"/>
                                        </p:tgtEl>
                                        <p:attrNameLst>
                                          <p:attrName>style.visibility</p:attrName>
                                        </p:attrNameLst>
                                      </p:cBhvr>
                                      <p:to>
                                        <p:strVal val="visible"/>
                                      </p:to>
                                    </p:set>
                                    <p:animEffect transition="in" filter="fade">
                                      <p:cBhvr>
                                        <p:cTn id="23" dur="500"/>
                                        <p:tgtEl>
                                          <p:spTgt spid="61"/>
                                        </p:tgtEl>
                                      </p:cBhvr>
                                    </p:animEffect>
                                    <p:anim calcmode="lin" valueType="num">
                                      <p:cBhvr>
                                        <p:cTn id="24" dur="500" fill="hold"/>
                                        <p:tgtEl>
                                          <p:spTgt spid="61"/>
                                        </p:tgtEl>
                                        <p:attrNameLst>
                                          <p:attrName>ppt_x</p:attrName>
                                        </p:attrNameLst>
                                      </p:cBhvr>
                                      <p:tavLst>
                                        <p:tav tm="0">
                                          <p:val>
                                            <p:strVal val="#ppt_x"/>
                                          </p:val>
                                        </p:tav>
                                        <p:tav tm="100000">
                                          <p:val>
                                            <p:strVal val="#ppt_x"/>
                                          </p:val>
                                        </p:tav>
                                      </p:tavLst>
                                    </p:anim>
                                    <p:anim calcmode="lin" valueType="num">
                                      <p:cBhvr>
                                        <p:cTn id="25" dur="500" fill="hold"/>
                                        <p:tgtEl>
                                          <p:spTgt spid="61"/>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30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anim calcmode="lin" valueType="num">
                                      <p:cBhvr>
                                        <p:cTn id="29" dur="500" fill="hold"/>
                                        <p:tgtEl>
                                          <p:spTgt spid="64"/>
                                        </p:tgtEl>
                                        <p:attrNameLst>
                                          <p:attrName>ppt_x</p:attrName>
                                        </p:attrNameLst>
                                      </p:cBhvr>
                                      <p:tavLst>
                                        <p:tav tm="0">
                                          <p:val>
                                            <p:strVal val="#ppt_x"/>
                                          </p:val>
                                        </p:tav>
                                        <p:tav tm="100000">
                                          <p:val>
                                            <p:strVal val="#ppt_x"/>
                                          </p:val>
                                        </p:tav>
                                      </p:tavLst>
                                    </p:anim>
                                    <p:anim calcmode="lin" valueType="num">
                                      <p:cBhvr>
                                        <p:cTn id="30" dur="500" fill="hold"/>
                                        <p:tgtEl>
                                          <p:spTgt spid="64"/>
                                        </p:tgtEl>
                                        <p:attrNameLst>
                                          <p:attrName>ppt_y</p:attrName>
                                        </p:attrNameLst>
                                      </p:cBhvr>
                                      <p:tavLst>
                                        <p:tav tm="0">
                                          <p:val>
                                            <p:strVal val="#ppt_y+.1"/>
                                          </p:val>
                                        </p:tav>
                                        <p:tav tm="100000">
                                          <p:val>
                                            <p:strVal val="#ppt_y"/>
                                          </p:val>
                                        </p:tav>
                                      </p:tavLst>
                                    </p:anim>
                                  </p:childTnLst>
                                </p:cTn>
                              </p:par>
                            </p:childTnLst>
                          </p:cTn>
                        </p:par>
                        <p:par>
                          <p:cTn id="31" fill="hold">
                            <p:stCondLst>
                              <p:cond delay="1300"/>
                            </p:stCondLst>
                            <p:childTnLst>
                              <p:par>
                                <p:cTn id="32" presetID="12" presetClass="entr" presetSubtype="4" fill="hold" grpId="0" nodeType="afterEffect">
                                  <p:stCondLst>
                                    <p:cond delay="0"/>
                                  </p:stCondLst>
                                  <p:childTnLst>
                                    <p:set>
                                      <p:cBhvr>
                                        <p:cTn id="33" dur="1" fill="hold">
                                          <p:stCondLst>
                                            <p:cond delay="0"/>
                                          </p:stCondLst>
                                        </p:cTn>
                                        <p:tgtEl>
                                          <p:spTgt spid="67"/>
                                        </p:tgtEl>
                                        <p:attrNameLst>
                                          <p:attrName>style.visibility</p:attrName>
                                        </p:attrNameLst>
                                      </p:cBhvr>
                                      <p:to>
                                        <p:strVal val="visible"/>
                                      </p:to>
                                    </p:set>
                                    <p:anim calcmode="lin" valueType="num">
                                      <p:cBhvr additive="base">
                                        <p:cTn id="34" dur="500"/>
                                        <p:tgtEl>
                                          <p:spTgt spid="67"/>
                                        </p:tgtEl>
                                        <p:attrNameLst>
                                          <p:attrName>ppt_y</p:attrName>
                                        </p:attrNameLst>
                                      </p:cBhvr>
                                      <p:tavLst>
                                        <p:tav tm="0">
                                          <p:val>
                                            <p:strVal val="#ppt_y+#ppt_h*1.125000"/>
                                          </p:val>
                                        </p:tav>
                                        <p:tav tm="100000">
                                          <p:val>
                                            <p:strVal val="#ppt_y"/>
                                          </p:val>
                                        </p:tav>
                                      </p:tavLst>
                                    </p:anim>
                                    <p:animEffect transition="in" filter="wipe(up)">
                                      <p:cBhvr>
                                        <p:cTn id="35" dur="500"/>
                                        <p:tgtEl>
                                          <p:spTgt spid="67"/>
                                        </p:tgtEl>
                                      </p:cBhvr>
                                    </p:animEffect>
                                  </p:childTnLst>
                                </p:cTn>
                              </p:par>
                              <p:par>
                                <p:cTn id="36" presetID="12" presetClass="entr" presetSubtype="4" fill="hold" grpId="0" nodeType="withEffect">
                                  <p:stCondLst>
                                    <p:cond delay="100"/>
                                  </p:stCondLst>
                                  <p:childTnLst>
                                    <p:set>
                                      <p:cBhvr>
                                        <p:cTn id="37" dur="1" fill="hold">
                                          <p:stCondLst>
                                            <p:cond delay="0"/>
                                          </p:stCondLst>
                                        </p:cTn>
                                        <p:tgtEl>
                                          <p:spTgt spid="68"/>
                                        </p:tgtEl>
                                        <p:attrNameLst>
                                          <p:attrName>style.visibility</p:attrName>
                                        </p:attrNameLst>
                                      </p:cBhvr>
                                      <p:to>
                                        <p:strVal val="visible"/>
                                      </p:to>
                                    </p:set>
                                    <p:anim calcmode="lin" valueType="num">
                                      <p:cBhvr additive="base">
                                        <p:cTn id="38" dur="500"/>
                                        <p:tgtEl>
                                          <p:spTgt spid="68"/>
                                        </p:tgtEl>
                                        <p:attrNameLst>
                                          <p:attrName>ppt_y</p:attrName>
                                        </p:attrNameLst>
                                      </p:cBhvr>
                                      <p:tavLst>
                                        <p:tav tm="0">
                                          <p:val>
                                            <p:strVal val="#ppt_y+#ppt_h*1.125000"/>
                                          </p:val>
                                        </p:tav>
                                        <p:tav tm="100000">
                                          <p:val>
                                            <p:strVal val="#ppt_y"/>
                                          </p:val>
                                        </p:tav>
                                      </p:tavLst>
                                    </p:anim>
                                    <p:animEffect transition="in" filter="wipe(up)">
                                      <p:cBhvr>
                                        <p:cTn id="39" dur="500"/>
                                        <p:tgtEl>
                                          <p:spTgt spid="68"/>
                                        </p:tgtEl>
                                      </p:cBhvr>
                                    </p:animEffect>
                                  </p:childTnLst>
                                </p:cTn>
                              </p:par>
                              <p:par>
                                <p:cTn id="40" presetID="12" presetClass="entr" presetSubtype="4" fill="hold" grpId="0" nodeType="withEffect">
                                  <p:stCondLst>
                                    <p:cond delay="200"/>
                                  </p:stCondLst>
                                  <p:childTnLst>
                                    <p:set>
                                      <p:cBhvr>
                                        <p:cTn id="41" dur="1" fill="hold">
                                          <p:stCondLst>
                                            <p:cond delay="0"/>
                                          </p:stCondLst>
                                        </p:cTn>
                                        <p:tgtEl>
                                          <p:spTgt spid="69"/>
                                        </p:tgtEl>
                                        <p:attrNameLst>
                                          <p:attrName>style.visibility</p:attrName>
                                        </p:attrNameLst>
                                      </p:cBhvr>
                                      <p:to>
                                        <p:strVal val="visible"/>
                                      </p:to>
                                    </p:set>
                                    <p:anim calcmode="lin" valueType="num">
                                      <p:cBhvr additive="base">
                                        <p:cTn id="42" dur="500"/>
                                        <p:tgtEl>
                                          <p:spTgt spid="69"/>
                                        </p:tgtEl>
                                        <p:attrNameLst>
                                          <p:attrName>ppt_y</p:attrName>
                                        </p:attrNameLst>
                                      </p:cBhvr>
                                      <p:tavLst>
                                        <p:tav tm="0">
                                          <p:val>
                                            <p:strVal val="#ppt_y+#ppt_h*1.125000"/>
                                          </p:val>
                                        </p:tav>
                                        <p:tav tm="100000">
                                          <p:val>
                                            <p:strVal val="#ppt_y"/>
                                          </p:val>
                                        </p:tav>
                                      </p:tavLst>
                                    </p:anim>
                                    <p:animEffect transition="in" filter="wipe(up)">
                                      <p:cBhvr>
                                        <p:cTn id="43" dur="500"/>
                                        <p:tgtEl>
                                          <p:spTgt spid="69"/>
                                        </p:tgtEl>
                                      </p:cBhvr>
                                    </p:animEffect>
                                  </p:childTnLst>
                                </p:cTn>
                              </p:par>
                              <p:par>
                                <p:cTn id="44" presetID="12" presetClass="entr" presetSubtype="4" fill="hold" grpId="0" nodeType="withEffect">
                                  <p:stCondLst>
                                    <p:cond delay="300"/>
                                  </p:stCondLst>
                                  <p:childTnLst>
                                    <p:set>
                                      <p:cBhvr>
                                        <p:cTn id="45" dur="1" fill="hold">
                                          <p:stCondLst>
                                            <p:cond delay="0"/>
                                          </p:stCondLst>
                                        </p:cTn>
                                        <p:tgtEl>
                                          <p:spTgt spid="70"/>
                                        </p:tgtEl>
                                        <p:attrNameLst>
                                          <p:attrName>style.visibility</p:attrName>
                                        </p:attrNameLst>
                                      </p:cBhvr>
                                      <p:to>
                                        <p:strVal val="visible"/>
                                      </p:to>
                                    </p:set>
                                    <p:anim calcmode="lin" valueType="num">
                                      <p:cBhvr additive="base">
                                        <p:cTn id="46" dur="500"/>
                                        <p:tgtEl>
                                          <p:spTgt spid="70"/>
                                        </p:tgtEl>
                                        <p:attrNameLst>
                                          <p:attrName>ppt_y</p:attrName>
                                        </p:attrNameLst>
                                      </p:cBhvr>
                                      <p:tavLst>
                                        <p:tav tm="0">
                                          <p:val>
                                            <p:strVal val="#ppt_y+#ppt_h*1.125000"/>
                                          </p:val>
                                        </p:tav>
                                        <p:tav tm="100000">
                                          <p:val>
                                            <p:strVal val="#ppt_y"/>
                                          </p:val>
                                        </p:tav>
                                      </p:tavLst>
                                    </p:anim>
                                    <p:animEffect transition="in" filter="wipe(up)">
                                      <p:cBhvr>
                                        <p:cTn id="47" dur="500"/>
                                        <p:tgtEl>
                                          <p:spTgt spid="70"/>
                                        </p:tgtEl>
                                      </p:cBhvr>
                                    </p:animEffect>
                                  </p:childTnLst>
                                </p:cTn>
                              </p:par>
                            </p:childTnLst>
                          </p:cTn>
                        </p:par>
                        <p:par>
                          <p:cTn id="48" fill="hold">
                            <p:stCondLst>
                              <p:cond delay="2100"/>
                            </p:stCondLst>
                            <p:childTnLst>
                              <p:par>
                                <p:cTn id="49" presetID="53" presetClass="entr" presetSubtype="16" fill="hold" nodeType="afterEffect">
                                  <p:stCondLst>
                                    <p:cond delay="0"/>
                                  </p:stCondLst>
                                  <p:childTnLst>
                                    <p:set>
                                      <p:cBhvr>
                                        <p:cTn id="50" dur="1" fill="hold">
                                          <p:stCondLst>
                                            <p:cond delay="0"/>
                                          </p:stCondLst>
                                        </p:cTn>
                                        <p:tgtEl>
                                          <p:spTgt spid="71"/>
                                        </p:tgtEl>
                                        <p:attrNameLst>
                                          <p:attrName>style.visibility</p:attrName>
                                        </p:attrNameLst>
                                      </p:cBhvr>
                                      <p:to>
                                        <p:strVal val="visible"/>
                                      </p:to>
                                    </p:set>
                                    <p:anim calcmode="lin" valueType="num">
                                      <p:cBhvr>
                                        <p:cTn id="51" dur="500" fill="hold"/>
                                        <p:tgtEl>
                                          <p:spTgt spid="71"/>
                                        </p:tgtEl>
                                        <p:attrNameLst>
                                          <p:attrName>ppt_w</p:attrName>
                                        </p:attrNameLst>
                                      </p:cBhvr>
                                      <p:tavLst>
                                        <p:tav tm="0">
                                          <p:val>
                                            <p:fltVal val="0"/>
                                          </p:val>
                                        </p:tav>
                                        <p:tav tm="100000">
                                          <p:val>
                                            <p:strVal val="#ppt_w"/>
                                          </p:val>
                                        </p:tav>
                                      </p:tavLst>
                                    </p:anim>
                                    <p:anim calcmode="lin" valueType="num">
                                      <p:cBhvr>
                                        <p:cTn id="52" dur="500" fill="hold"/>
                                        <p:tgtEl>
                                          <p:spTgt spid="71"/>
                                        </p:tgtEl>
                                        <p:attrNameLst>
                                          <p:attrName>ppt_h</p:attrName>
                                        </p:attrNameLst>
                                      </p:cBhvr>
                                      <p:tavLst>
                                        <p:tav tm="0">
                                          <p:val>
                                            <p:fltVal val="0"/>
                                          </p:val>
                                        </p:tav>
                                        <p:tav tm="100000">
                                          <p:val>
                                            <p:strVal val="#ppt_h"/>
                                          </p:val>
                                        </p:tav>
                                      </p:tavLst>
                                    </p:anim>
                                    <p:animEffect transition="in" filter="fade">
                                      <p:cBhvr>
                                        <p:cTn id="53" dur="500"/>
                                        <p:tgtEl>
                                          <p:spTgt spid="71"/>
                                        </p:tgtEl>
                                      </p:cBhvr>
                                    </p:animEffect>
                                  </p:childTnLst>
                                </p:cTn>
                              </p:par>
                              <p:par>
                                <p:cTn id="54" presetID="12" presetClass="entr" presetSubtype="1" fill="hold" grpId="0" nodeType="withEffect">
                                  <p:stCondLst>
                                    <p:cond delay="100"/>
                                  </p:stCondLst>
                                  <p:childTnLst>
                                    <p:set>
                                      <p:cBhvr>
                                        <p:cTn id="55" dur="1" fill="hold">
                                          <p:stCondLst>
                                            <p:cond delay="0"/>
                                          </p:stCondLst>
                                        </p:cTn>
                                        <p:tgtEl>
                                          <p:spTgt spid="51"/>
                                        </p:tgtEl>
                                        <p:attrNameLst>
                                          <p:attrName>style.visibility</p:attrName>
                                        </p:attrNameLst>
                                      </p:cBhvr>
                                      <p:to>
                                        <p:strVal val="visible"/>
                                      </p:to>
                                    </p:set>
                                    <p:anim calcmode="lin" valueType="num">
                                      <p:cBhvr additive="base">
                                        <p:cTn id="56" dur="500"/>
                                        <p:tgtEl>
                                          <p:spTgt spid="51"/>
                                        </p:tgtEl>
                                        <p:attrNameLst>
                                          <p:attrName>ppt_y</p:attrName>
                                        </p:attrNameLst>
                                      </p:cBhvr>
                                      <p:tavLst>
                                        <p:tav tm="0">
                                          <p:val>
                                            <p:strVal val="#ppt_y-#ppt_h*1.125000"/>
                                          </p:val>
                                        </p:tav>
                                        <p:tav tm="100000">
                                          <p:val>
                                            <p:strVal val="#ppt_y"/>
                                          </p:val>
                                        </p:tav>
                                      </p:tavLst>
                                    </p:anim>
                                    <p:animEffect transition="in" filter="wipe(down)">
                                      <p:cBhvr>
                                        <p:cTn id="57" dur="500"/>
                                        <p:tgtEl>
                                          <p:spTgt spid="51"/>
                                        </p:tgtEl>
                                      </p:cBhvr>
                                    </p:animEffect>
                                  </p:childTnLst>
                                </p:cTn>
                              </p:par>
                              <p:par>
                                <p:cTn id="58" presetID="53" presetClass="entr" presetSubtype="16" fill="hold" nodeType="withEffect">
                                  <p:stCondLst>
                                    <p:cond delay="200"/>
                                  </p:stCondLst>
                                  <p:childTnLst>
                                    <p:set>
                                      <p:cBhvr>
                                        <p:cTn id="59" dur="1" fill="hold">
                                          <p:stCondLst>
                                            <p:cond delay="0"/>
                                          </p:stCondLst>
                                        </p:cTn>
                                        <p:tgtEl>
                                          <p:spTgt spid="78"/>
                                        </p:tgtEl>
                                        <p:attrNameLst>
                                          <p:attrName>style.visibility</p:attrName>
                                        </p:attrNameLst>
                                      </p:cBhvr>
                                      <p:to>
                                        <p:strVal val="visible"/>
                                      </p:to>
                                    </p:set>
                                    <p:anim calcmode="lin" valueType="num">
                                      <p:cBhvr>
                                        <p:cTn id="60" dur="500" fill="hold"/>
                                        <p:tgtEl>
                                          <p:spTgt spid="78"/>
                                        </p:tgtEl>
                                        <p:attrNameLst>
                                          <p:attrName>ppt_w</p:attrName>
                                        </p:attrNameLst>
                                      </p:cBhvr>
                                      <p:tavLst>
                                        <p:tav tm="0">
                                          <p:val>
                                            <p:fltVal val="0"/>
                                          </p:val>
                                        </p:tav>
                                        <p:tav tm="100000">
                                          <p:val>
                                            <p:strVal val="#ppt_w"/>
                                          </p:val>
                                        </p:tav>
                                      </p:tavLst>
                                    </p:anim>
                                    <p:anim calcmode="lin" valueType="num">
                                      <p:cBhvr>
                                        <p:cTn id="61" dur="500" fill="hold"/>
                                        <p:tgtEl>
                                          <p:spTgt spid="78"/>
                                        </p:tgtEl>
                                        <p:attrNameLst>
                                          <p:attrName>ppt_h</p:attrName>
                                        </p:attrNameLst>
                                      </p:cBhvr>
                                      <p:tavLst>
                                        <p:tav tm="0">
                                          <p:val>
                                            <p:fltVal val="0"/>
                                          </p:val>
                                        </p:tav>
                                        <p:tav tm="100000">
                                          <p:val>
                                            <p:strVal val="#ppt_h"/>
                                          </p:val>
                                        </p:tav>
                                      </p:tavLst>
                                    </p:anim>
                                    <p:animEffect transition="in" filter="fade">
                                      <p:cBhvr>
                                        <p:cTn id="62" dur="500"/>
                                        <p:tgtEl>
                                          <p:spTgt spid="78"/>
                                        </p:tgtEl>
                                      </p:cBhvr>
                                    </p:animEffect>
                                  </p:childTnLst>
                                </p:cTn>
                              </p:par>
                              <p:par>
                                <p:cTn id="63" presetID="12" presetClass="entr" presetSubtype="1" fill="hold" grpId="0" nodeType="withEffect">
                                  <p:stCondLst>
                                    <p:cond delay="300"/>
                                  </p:stCondLst>
                                  <p:childTnLst>
                                    <p:set>
                                      <p:cBhvr>
                                        <p:cTn id="64" dur="1" fill="hold">
                                          <p:stCondLst>
                                            <p:cond delay="0"/>
                                          </p:stCondLst>
                                        </p:cTn>
                                        <p:tgtEl>
                                          <p:spTgt spid="52"/>
                                        </p:tgtEl>
                                        <p:attrNameLst>
                                          <p:attrName>style.visibility</p:attrName>
                                        </p:attrNameLst>
                                      </p:cBhvr>
                                      <p:to>
                                        <p:strVal val="visible"/>
                                      </p:to>
                                    </p:set>
                                    <p:anim calcmode="lin" valueType="num">
                                      <p:cBhvr additive="base">
                                        <p:cTn id="65" dur="500"/>
                                        <p:tgtEl>
                                          <p:spTgt spid="52"/>
                                        </p:tgtEl>
                                        <p:attrNameLst>
                                          <p:attrName>ppt_y</p:attrName>
                                        </p:attrNameLst>
                                      </p:cBhvr>
                                      <p:tavLst>
                                        <p:tav tm="0">
                                          <p:val>
                                            <p:strVal val="#ppt_y-#ppt_h*1.125000"/>
                                          </p:val>
                                        </p:tav>
                                        <p:tav tm="100000">
                                          <p:val>
                                            <p:strVal val="#ppt_y"/>
                                          </p:val>
                                        </p:tav>
                                      </p:tavLst>
                                    </p:anim>
                                    <p:animEffect transition="in" filter="wipe(down)">
                                      <p:cBhvr>
                                        <p:cTn id="66" dur="500"/>
                                        <p:tgtEl>
                                          <p:spTgt spid="52"/>
                                        </p:tgtEl>
                                      </p:cBhvr>
                                    </p:animEffect>
                                  </p:childTnLst>
                                </p:cTn>
                              </p:par>
                              <p:par>
                                <p:cTn id="67" presetID="53" presetClass="entr" presetSubtype="16" fill="hold" nodeType="withEffect">
                                  <p:stCondLst>
                                    <p:cond delay="400"/>
                                  </p:stCondLst>
                                  <p:childTnLst>
                                    <p:set>
                                      <p:cBhvr>
                                        <p:cTn id="68" dur="1" fill="hold">
                                          <p:stCondLst>
                                            <p:cond delay="0"/>
                                          </p:stCondLst>
                                        </p:cTn>
                                        <p:tgtEl>
                                          <p:spTgt spid="85"/>
                                        </p:tgtEl>
                                        <p:attrNameLst>
                                          <p:attrName>style.visibility</p:attrName>
                                        </p:attrNameLst>
                                      </p:cBhvr>
                                      <p:to>
                                        <p:strVal val="visible"/>
                                      </p:to>
                                    </p:set>
                                    <p:anim calcmode="lin" valueType="num">
                                      <p:cBhvr>
                                        <p:cTn id="69" dur="500" fill="hold"/>
                                        <p:tgtEl>
                                          <p:spTgt spid="85"/>
                                        </p:tgtEl>
                                        <p:attrNameLst>
                                          <p:attrName>ppt_w</p:attrName>
                                        </p:attrNameLst>
                                      </p:cBhvr>
                                      <p:tavLst>
                                        <p:tav tm="0">
                                          <p:val>
                                            <p:fltVal val="0"/>
                                          </p:val>
                                        </p:tav>
                                        <p:tav tm="100000">
                                          <p:val>
                                            <p:strVal val="#ppt_w"/>
                                          </p:val>
                                        </p:tav>
                                      </p:tavLst>
                                    </p:anim>
                                    <p:anim calcmode="lin" valueType="num">
                                      <p:cBhvr>
                                        <p:cTn id="70" dur="500" fill="hold"/>
                                        <p:tgtEl>
                                          <p:spTgt spid="85"/>
                                        </p:tgtEl>
                                        <p:attrNameLst>
                                          <p:attrName>ppt_h</p:attrName>
                                        </p:attrNameLst>
                                      </p:cBhvr>
                                      <p:tavLst>
                                        <p:tav tm="0">
                                          <p:val>
                                            <p:fltVal val="0"/>
                                          </p:val>
                                        </p:tav>
                                        <p:tav tm="100000">
                                          <p:val>
                                            <p:strVal val="#ppt_h"/>
                                          </p:val>
                                        </p:tav>
                                      </p:tavLst>
                                    </p:anim>
                                    <p:animEffect transition="in" filter="fade">
                                      <p:cBhvr>
                                        <p:cTn id="71" dur="500"/>
                                        <p:tgtEl>
                                          <p:spTgt spid="85"/>
                                        </p:tgtEl>
                                      </p:cBhvr>
                                    </p:animEffect>
                                  </p:childTnLst>
                                </p:cTn>
                              </p:par>
                              <p:par>
                                <p:cTn id="72" presetID="12" presetClass="entr" presetSubtype="1" fill="hold" grpId="0" nodeType="withEffect">
                                  <p:stCondLst>
                                    <p:cond delay="500"/>
                                  </p:stCondLst>
                                  <p:childTnLst>
                                    <p:set>
                                      <p:cBhvr>
                                        <p:cTn id="73" dur="1" fill="hold">
                                          <p:stCondLst>
                                            <p:cond delay="0"/>
                                          </p:stCondLst>
                                        </p:cTn>
                                        <p:tgtEl>
                                          <p:spTgt spid="53"/>
                                        </p:tgtEl>
                                        <p:attrNameLst>
                                          <p:attrName>style.visibility</p:attrName>
                                        </p:attrNameLst>
                                      </p:cBhvr>
                                      <p:to>
                                        <p:strVal val="visible"/>
                                      </p:to>
                                    </p:set>
                                    <p:anim calcmode="lin" valueType="num">
                                      <p:cBhvr additive="base">
                                        <p:cTn id="74" dur="500"/>
                                        <p:tgtEl>
                                          <p:spTgt spid="53"/>
                                        </p:tgtEl>
                                        <p:attrNameLst>
                                          <p:attrName>ppt_y</p:attrName>
                                        </p:attrNameLst>
                                      </p:cBhvr>
                                      <p:tavLst>
                                        <p:tav tm="0">
                                          <p:val>
                                            <p:strVal val="#ppt_y-#ppt_h*1.125000"/>
                                          </p:val>
                                        </p:tav>
                                        <p:tav tm="100000">
                                          <p:val>
                                            <p:strVal val="#ppt_y"/>
                                          </p:val>
                                        </p:tav>
                                      </p:tavLst>
                                    </p:anim>
                                    <p:animEffect transition="in" filter="wipe(down)">
                                      <p:cBhvr>
                                        <p:cTn id="75" dur="500"/>
                                        <p:tgtEl>
                                          <p:spTgt spid="53"/>
                                        </p:tgtEl>
                                      </p:cBhvr>
                                    </p:animEffect>
                                  </p:childTnLst>
                                </p:cTn>
                              </p:par>
                              <p:par>
                                <p:cTn id="76" presetID="53" presetClass="entr" presetSubtype="16" fill="hold" nodeType="withEffect">
                                  <p:stCondLst>
                                    <p:cond delay="600"/>
                                  </p:stCondLst>
                                  <p:childTnLst>
                                    <p:set>
                                      <p:cBhvr>
                                        <p:cTn id="77" dur="1" fill="hold">
                                          <p:stCondLst>
                                            <p:cond delay="0"/>
                                          </p:stCondLst>
                                        </p:cTn>
                                        <p:tgtEl>
                                          <p:spTgt spid="92"/>
                                        </p:tgtEl>
                                        <p:attrNameLst>
                                          <p:attrName>style.visibility</p:attrName>
                                        </p:attrNameLst>
                                      </p:cBhvr>
                                      <p:to>
                                        <p:strVal val="visible"/>
                                      </p:to>
                                    </p:set>
                                    <p:anim calcmode="lin" valueType="num">
                                      <p:cBhvr>
                                        <p:cTn id="78" dur="500" fill="hold"/>
                                        <p:tgtEl>
                                          <p:spTgt spid="92"/>
                                        </p:tgtEl>
                                        <p:attrNameLst>
                                          <p:attrName>ppt_w</p:attrName>
                                        </p:attrNameLst>
                                      </p:cBhvr>
                                      <p:tavLst>
                                        <p:tav tm="0">
                                          <p:val>
                                            <p:fltVal val="0"/>
                                          </p:val>
                                        </p:tav>
                                        <p:tav tm="100000">
                                          <p:val>
                                            <p:strVal val="#ppt_w"/>
                                          </p:val>
                                        </p:tav>
                                      </p:tavLst>
                                    </p:anim>
                                    <p:anim calcmode="lin" valueType="num">
                                      <p:cBhvr>
                                        <p:cTn id="79" dur="500" fill="hold"/>
                                        <p:tgtEl>
                                          <p:spTgt spid="92"/>
                                        </p:tgtEl>
                                        <p:attrNameLst>
                                          <p:attrName>ppt_h</p:attrName>
                                        </p:attrNameLst>
                                      </p:cBhvr>
                                      <p:tavLst>
                                        <p:tav tm="0">
                                          <p:val>
                                            <p:fltVal val="0"/>
                                          </p:val>
                                        </p:tav>
                                        <p:tav tm="100000">
                                          <p:val>
                                            <p:strVal val="#ppt_h"/>
                                          </p:val>
                                        </p:tav>
                                      </p:tavLst>
                                    </p:anim>
                                    <p:animEffect transition="in" filter="fade">
                                      <p:cBhvr>
                                        <p:cTn id="80" dur="500"/>
                                        <p:tgtEl>
                                          <p:spTgt spid="92"/>
                                        </p:tgtEl>
                                      </p:cBhvr>
                                    </p:animEffect>
                                  </p:childTnLst>
                                </p:cTn>
                              </p:par>
                              <p:par>
                                <p:cTn id="81" presetID="12" presetClass="entr" presetSubtype="1" fill="hold" grpId="0" nodeType="withEffect">
                                  <p:stCondLst>
                                    <p:cond delay="700"/>
                                  </p:stCondLst>
                                  <p:childTnLst>
                                    <p:set>
                                      <p:cBhvr>
                                        <p:cTn id="82" dur="1" fill="hold">
                                          <p:stCondLst>
                                            <p:cond delay="0"/>
                                          </p:stCondLst>
                                        </p:cTn>
                                        <p:tgtEl>
                                          <p:spTgt spid="54"/>
                                        </p:tgtEl>
                                        <p:attrNameLst>
                                          <p:attrName>style.visibility</p:attrName>
                                        </p:attrNameLst>
                                      </p:cBhvr>
                                      <p:to>
                                        <p:strVal val="visible"/>
                                      </p:to>
                                    </p:set>
                                    <p:anim calcmode="lin" valueType="num">
                                      <p:cBhvr additive="base">
                                        <p:cTn id="83" dur="500"/>
                                        <p:tgtEl>
                                          <p:spTgt spid="54"/>
                                        </p:tgtEl>
                                        <p:attrNameLst>
                                          <p:attrName>ppt_y</p:attrName>
                                        </p:attrNameLst>
                                      </p:cBhvr>
                                      <p:tavLst>
                                        <p:tav tm="0">
                                          <p:val>
                                            <p:strVal val="#ppt_y-#ppt_h*1.125000"/>
                                          </p:val>
                                        </p:tav>
                                        <p:tav tm="100000">
                                          <p:val>
                                            <p:strVal val="#ppt_y"/>
                                          </p:val>
                                        </p:tav>
                                      </p:tavLst>
                                    </p:anim>
                                    <p:animEffect transition="in" filter="wipe(down)">
                                      <p:cBhvr>
                                        <p:cTn id="8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4" grpId="0"/>
      <p:bldP spid="67" grpId="0"/>
      <p:bldP spid="68" grpId="0"/>
      <p:bldP spid="69" grpId="0"/>
      <p:bldP spid="70" grpId="0"/>
      <p:bldP spid="9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企业框架 </a:t>
            </a:r>
            <a:r>
              <a:rPr lang="en-US" altLang="zh-CN" b="1" dirty="0">
                <a:solidFill>
                  <a:schemeClr val="bg1"/>
                </a:solidFill>
                <a:latin typeface="微软雅黑" pitchFamily="34" charset="-122"/>
                <a:ea typeface="微软雅黑" pitchFamily="34" charset="-122"/>
              </a:rPr>
              <a:t>Enterprise</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100" name="组合 99"/>
          <p:cNvGrpSpPr/>
          <p:nvPr/>
        </p:nvGrpSpPr>
        <p:grpSpPr>
          <a:xfrm rot="5400000">
            <a:off x="-26595" y="5372003"/>
            <a:ext cx="1310400" cy="417600"/>
            <a:chOff x="352124" y="3681535"/>
            <a:chExt cx="1356787" cy="432383"/>
          </a:xfrm>
        </p:grpSpPr>
        <p:grpSp>
          <p:nvGrpSpPr>
            <p:cNvPr id="101" name="组合 10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03" name="圆角矩形 10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04" name="圆角矩形 103"/>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02" name="TextBox 159"/>
            <p:cNvSpPr txBox="1"/>
            <p:nvPr/>
          </p:nvSpPr>
          <p:spPr>
            <a:xfrm rot="16200000">
              <a:off x="872362" y="3313330"/>
              <a:ext cx="329432" cy="1168794"/>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电子开发部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05" name="组合 104"/>
          <p:cNvGrpSpPr/>
          <p:nvPr/>
        </p:nvGrpSpPr>
        <p:grpSpPr>
          <a:xfrm rot="5400000">
            <a:off x="444001" y="5366825"/>
            <a:ext cx="1310398" cy="417600"/>
            <a:chOff x="352124" y="3681535"/>
            <a:chExt cx="1356787" cy="432383"/>
          </a:xfrm>
        </p:grpSpPr>
        <p:grpSp>
          <p:nvGrpSpPr>
            <p:cNvPr id="106" name="组合 10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08" name="圆角矩形 10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09" name="圆角矩形 108"/>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07" name="TextBox 164"/>
            <p:cNvSpPr txBox="1"/>
            <p:nvPr/>
          </p:nvSpPr>
          <p:spPr>
            <a:xfrm rot="16200000">
              <a:off x="877722" y="3313330"/>
              <a:ext cx="329432" cy="1168796"/>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化工开发部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10" name="组合 109"/>
          <p:cNvGrpSpPr/>
          <p:nvPr/>
        </p:nvGrpSpPr>
        <p:grpSpPr>
          <a:xfrm rot="5400000">
            <a:off x="913768" y="5370091"/>
            <a:ext cx="1310400" cy="417600"/>
            <a:chOff x="352124" y="3681535"/>
            <a:chExt cx="1356787" cy="432383"/>
          </a:xfrm>
        </p:grpSpPr>
        <p:grpSp>
          <p:nvGrpSpPr>
            <p:cNvPr id="111" name="组合 11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13" name="圆角矩形 11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14" name="圆角矩形 11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12" name="TextBox 16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采购部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15" name="组合 114"/>
          <p:cNvGrpSpPr/>
          <p:nvPr/>
        </p:nvGrpSpPr>
        <p:grpSpPr>
          <a:xfrm rot="5400000">
            <a:off x="1387213" y="5367995"/>
            <a:ext cx="1310400" cy="417600"/>
            <a:chOff x="352124" y="3681535"/>
            <a:chExt cx="1356787" cy="432383"/>
          </a:xfrm>
        </p:grpSpPr>
        <p:grpSp>
          <p:nvGrpSpPr>
            <p:cNvPr id="116" name="组合 11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18" name="圆角矩形 11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19" name="圆角矩形 11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17" name="TextBox 174"/>
            <p:cNvSpPr txBox="1"/>
            <p:nvPr/>
          </p:nvSpPr>
          <p:spPr>
            <a:xfrm rot="16200000">
              <a:off x="695351" y="3663968"/>
              <a:ext cx="329432" cy="467518"/>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仓库</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20" name="组合 119"/>
          <p:cNvGrpSpPr/>
          <p:nvPr/>
        </p:nvGrpSpPr>
        <p:grpSpPr>
          <a:xfrm rot="5400000">
            <a:off x="1861513" y="5367995"/>
            <a:ext cx="1310400" cy="417600"/>
            <a:chOff x="352124" y="3681535"/>
            <a:chExt cx="1356787" cy="432383"/>
          </a:xfrm>
        </p:grpSpPr>
        <p:grpSp>
          <p:nvGrpSpPr>
            <p:cNvPr id="121" name="组合 12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23" name="圆角矩形 12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24" name="圆角矩形 12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22" name="TextBox 17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生管部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25" name="组合 124"/>
          <p:cNvGrpSpPr/>
          <p:nvPr/>
        </p:nvGrpSpPr>
        <p:grpSpPr>
          <a:xfrm rot="5400000">
            <a:off x="2336165" y="5373474"/>
            <a:ext cx="1310400" cy="417600"/>
            <a:chOff x="352124" y="3681535"/>
            <a:chExt cx="1356787" cy="432383"/>
          </a:xfrm>
        </p:grpSpPr>
        <p:grpSp>
          <p:nvGrpSpPr>
            <p:cNvPr id="126" name="组合 12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28" name="圆角矩形 12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29" name="圆角矩形 12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27" name="TextBox 18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电子厂</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30" name="组合 129"/>
          <p:cNvGrpSpPr/>
          <p:nvPr/>
        </p:nvGrpSpPr>
        <p:grpSpPr>
          <a:xfrm rot="5400000">
            <a:off x="2801163" y="5371170"/>
            <a:ext cx="1310400" cy="417600"/>
            <a:chOff x="352124" y="3681535"/>
            <a:chExt cx="1356787" cy="432383"/>
          </a:xfrm>
        </p:grpSpPr>
        <p:grpSp>
          <p:nvGrpSpPr>
            <p:cNvPr id="131" name="组合 13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33" name="圆角矩形 13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34" name="圆角矩形 13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32" name="TextBox 18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生技部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35" name="组合 134"/>
          <p:cNvGrpSpPr/>
          <p:nvPr/>
        </p:nvGrpSpPr>
        <p:grpSpPr>
          <a:xfrm rot="5400000">
            <a:off x="3282757" y="5373474"/>
            <a:ext cx="1310400" cy="417600"/>
            <a:chOff x="352124" y="3681535"/>
            <a:chExt cx="1356787" cy="432383"/>
          </a:xfrm>
        </p:grpSpPr>
        <p:grpSp>
          <p:nvGrpSpPr>
            <p:cNvPr id="136" name="组合 13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38" name="圆角矩形 13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39" name="圆角矩形 13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37" name="TextBox 27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质管部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40" name="组合 139"/>
          <p:cNvGrpSpPr/>
          <p:nvPr/>
        </p:nvGrpSpPr>
        <p:grpSpPr>
          <a:xfrm rot="5400000">
            <a:off x="3755697" y="5374345"/>
            <a:ext cx="1310400" cy="417600"/>
            <a:chOff x="352124" y="3681535"/>
            <a:chExt cx="1356787" cy="432383"/>
          </a:xfrm>
        </p:grpSpPr>
        <p:grpSp>
          <p:nvGrpSpPr>
            <p:cNvPr id="141" name="组合 14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43" name="圆角矩形 14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44" name="圆角矩形 14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42" name="TextBox 28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质检部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45" name="组合 144"/>
          <p:cNvGrpSpPr/>
          <p:nvPr/>
        </p:nvGrpSpPr>
        <p:grpSpPr>
          <a:xfrm rot="5400000">
            <a:off x="4223649" y="5382622"/>
            <a:ext cx="1310400" cy="417600"/>
            <a:chOff x="352124" y="3681535"/>
            <a:chExt cx="1356787" cy="432383"/>
          </a:xfrm>
        </p:grpSpPr>
        <p:grpSp>
          <p:nvGrpSpPr>
            <p:cNvPr id="146" name="组合 14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48" name="圆角矩形 14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49" name="圆角矩形 148"/>
              <p:cNvSpPr/>
              <p:nvPr/>
            </p:nvSpPr>
            <p:spPr>
              <a:xfrm rot="16200000">
                <a:off x="3610691" y="3738440"/>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47" name="TextBox 28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行政部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50" name="组合 149"/>
          <p:cNvGrpSpPr/>
          <p:nvPr/>
        </p:nvGrpSpPr>
        <p:grpSpPr>
          <a:xfrm rot="5400000">
            <a:off x="4723910" y="5390990"/>
            <a:ext cx="1310400" cy="417600"/>
            <a:chOff x="352124" y="3681535"/>
            <a:chExt cx="1356787" cy="432383"/>
          </a:xfrm>
        </p:grpSpPr>
        <p:grpSp>
          <p:nvGrpSpPr>
            <p:cNvPr id="151" name="组合 15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53" name="圆角矩形 15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54" name="圆角矩形 153"/>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52" name="TextBox 294"/>
            <p:cNvSpPr txBox="1"/>
            <p:nvPr/>
          </p:nvSpPr>
          <p:spPr>
            <a:xfrm rot="16200000">
              <a:off x="871685" y="3313330"/>
              <a:ext cx="329432" cy="116879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人力资源部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55" name="组合 154"/>
          <p:cNvGrpSpPr/>
          <p:nvPr/>
        </p:nvGrpSpPr>
        <p:grpSpPr>
          <a:xfrm rot="5400000">
            <a:off x="5194501" y="5385813"/>
            <a:ext cx="1310400" cy="417600"/>
            <a:chOff x="352124" y="3681535"/>
            <a:chExt cx="1356787" cy="432383"/>
          </a:xfrm>
        </p:grpSpPr>
        <p:grpSp>
          <p:nvGrpSpPr>
            <p:cNvPr id="156" name="组合 15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58" name="圆角矩形 15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59" name="圆角矩形 158"/>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57" name="TextBox 29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法务部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60" name="组合 159"/>
          <p:cNvGrpSpPr/>
          <p:nvPr/>
        </p:nvGrpSpPr>
        <p:grpSpPr>
          <a:xfrm rot="5400000">
            <a:off x="5664271" y="5389077"/>
            <a:ext cx="1310400" cy="417600"/>
            <a:chOff x="352124" y="3681535"/>
            <a:chExt cx="1356787" cy="432383"/>
          </a:xfrm>
        </p:grpSpPr>
        <p:grpSp>
          <p:nvGrpSpPr>
            <p:cNvPr id="161" name="组合 16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63" name="圆角矩形 16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64" name="圆角矩形 16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62" name="TextBox 30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总务室</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65" name="组合 164"/>
          <p:cNvGrpSpPr/>
          <p:nvPr/>
        </p:nvGrpSpPr>
        <p:grpSpPr>
          <a:xfrm rot="5400000">
            <a:off x="6137716" y="5386981"/>
            <a:ext cx="1310400" cy="417600"/>
            <a:chOff x="352124" y="3681535"/>
            <a:chExt cx="1356787" cy="432383"/>
          </a:xfrm>
        </p:grpSpPr>
        <p:grpSp>
          <p:nvGrpSpPr>
            <p:cNvPr id="166" name="组合 16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68" name="圆角矩形 16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69" name="圆角矩形 16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67" name="TextBox 30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电脑室</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70" name="组合 169"/>
          <p:cNvGrpSpPr/>
          <p:nvPr/>
        </p:nvGrpSpPr>
        <p:grpSpPr>
          <a:xfrm rot="5400000">
            <a:off x="6612017" y="5386981"/>
            <a:ext cx="1310400" cy="417600"/>
            <a:chOff x="352124" y="3681535"/>
            <a:chExt cx="1356787" cy="432383"/>
          </a:xfrm>
        </p:grpSpPr>
        <p:grpSp>
          <p:nvGrpSpPr>
            <p:cNvPr id="171" name="组合 17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73" name="圆角矩形 17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74" name="圆角矩形 17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72" name="TextBox 314"/>
            <p:cNvSpPr txBox="1"/>
            <p:nvPr/>
          </p:nvSpPr>
          <p:spPr>
            <a:xfrm rot="16200000">
              <a:off x="929110" y="3430209"/>
              <a:ext cx="329432" cy="935036"/>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文管中心</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75" name="组合 174"/>
          <p:cNvGrpSpPr/>
          <p:nvPr/>
        </p:nvGrpSpPr>
        <p:grpSpPr>
          <a:xfrm rot="5400000">
            <a:off x="7086672" y="5392455"/>
            <a:ext cx="1310398" cy="417600"/>
            <a:chOff x="352124" y="3681535"/>
            <a:chExt cx="1356787" cy="432383"/>
          </a:xfrm>
        </p:grpSpPr>
        <p:grpSp>
          <p:nvGrpSpPr>
            <p:cNvPr id="176" name="组合 17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78" name="圆角矩形 17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79" name="圆角矩形 17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77" name="TextBox 319"/>
            <p:cNvSpPr txBox="1"/>
            <p:nvPr/>
          </p:nvSpPr>
          <p:spPr>
            <a:xfrm rot="16200000">
              <a:off x="929111" y="3430206"/>
              <a:ext cx="329432" cy="93503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会计</a:t>
              </a:r>
              <a:r>
                <a:rPr kumimoji="0" lang="zh-CN" altLang="en-US"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出纳</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80" name="组合 179"/>
          <p:cNvGrpSpPr/>
          <p:nvPr/>
        </p:nvGrpSpPr>
        <p:grpSpPr>
          <a:xfrm rot="5400000">
            <a:off x="7551665" y="5390155"/>
            <a:ext cx="1310400" cy="417600"/>
            <a:chOff x="352124" y="3681535"/>
            <a:chExt cx="1356787" cy="432383"/>
          </a:xfrm>
        </p:grpSpPr>
        <p:grpSp>
          <p:nvGrpSpPr>
            <p:cNvPr id="181" name="组合 18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83" name="圆角矩形 18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84" name="圆角矩形 18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82" name="TextBox 32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证券部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85" name="组合 184"/>
          <p:cNvGrpSpPr/>
          <p:nvPr/>
        </p:nvGrpSpPr>
        <p:grpSpPr>
          <a:xfrm rot="5400000">
            <a:off x="8033262" y="5392458"/>
            <a:ext cx="1310400" cy="417600"/>
            <a:chOff x="352124" y="3681535"/>
            <a:chExt cx="1356787" cy="432383"/>
          </a:xfrm>
        </p:grpSpPr>
        <p:grpSp>
          <p:nvGrpSpPr>
            <p:cNvPr id="186" name="组合 18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88" name="圆角矩形 18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89" name="圆角矩形 18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87" name="TextBox 329"/>
            <p:cNvSpPr txBox="1"/>
            <p:nvPr/>
          </p:nvSpPr>
          <p:spPr>
            <a:xfrm rot="16200000">
              <a:off x="903926" y="3260581"/>
              <a:ext cx="329432" cy="1274288"/>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333"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股份制办公室</a:t>
              </a:r>
              <a:endParaRPr kumimoji="0" lang="zh-CN" altLang="zh-CN" sz="1333"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90" name="组合 189"/>
          <p:cNvGrpSpPr/>
          <p:nvPr/>
        </p:nvGrpSpPr>
        <p:grpSpPr>
          <a:xfrm rot="5400000">
            <a:off x="8506201" y="5393330"/>
            <a:ext cx="1310400" cy="417600"/>
            <a:chOff x="352124" y="3681535"/>
            <a:chExt cx="1356787" cy="432383"/>
          </a:xfrm>
        </p:grpSpPr>
        <p:grpSp>
          <p:nvGrpSpPr>
            <p:cNvPr id="191" name="组合 19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93" name="圆角矩形 19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94" name="圆角矩形 19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92" name="TextBox 334"/>
            <p:cNvSpPr txBox="1"/>
            <p:nvPr/>
          </p:nvSpPr>
          <p:spPr>
            <a:xfrm rot="16200000">
              <a:off x="850280" y="3313329"/>
              <a:ext cx="329432" cy="116879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对外投资部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195" name="组合 194"/>
          <p:cNvGrpSpPr/>
          <p:nvPr/>
        </p:nvGrpSpPr>
        <p:grpSpPr>
          <a:xfrm rot="5400000">
            <a:off x="8974154" y="5401608"/>
            <a:ext cx="1310400" cy="417600"/>
            <a:chOff x="352124" y="3681535"/>
            <a:chExt cx="1356787" cy="432383"/>
          </a:xfrm>
        </p:grpSpPr>
        <p:grpSp>
          <p:nvGrpSpPr>
            <p:cNvPr id="196" name="组合 19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198" name="圆角矩形 19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199" name="圆角矩形 198"/>
              <p:cNvSpPr/>
              <p:nvPr/>
            </p:nvSpPr>
            <p:spPr>
              <a:xfrm rot="16200000">
                <a:off x="3610691" y="3738440"/>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197" name="TextBox 339"/>
            <p:cNvSpPr txBox="1"/>
            <p:nvPr/>
          </p:nvSpPr>
          <p:spPr>
            <a:xfrm rot="16200000">
              <a:off x="929108" y="3430209"/>
              <a:ext cx="329432" cy="935036"/>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商务中心</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00" name="组合 199"/>
          <p:cNvGrpSpPr/>
          <p:nvPr/>
        </p:nvGrpSpPr>
        <p:grpSpPr>
          <a:xfrm rot="5400000">
            <a:off x="9458189" y="5397341"/>
            <a:ext cx="1310400" cy="417600"/>
            <a:chOff x="352124" y="3681535"/>
            <a:chExt cx="1356787" cy="432383"/>
          </a:xfrm>
        </p:grpSpPr>
        <p:grpSp>
          <p:nvGrpSpPr>
            <p:cNvPr id="201" name="组合 20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03" name="圆角矩形 20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04" name="圆角矩形 203"/>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02" name="TextBox 34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销售部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05" name="组合 204"/>
          <p:cNvGrpSpPr/>
          <p:nvPr/>
        </p:nvGrpSpPr>
        <p:grpSpPr>
          <a:xfrm rot="5400000">
            <a:off x="9928787" y="5392163"/>
            <a:ext cx="1310400" cy="417600"/>
            <a:chOff x="352124" y="3681535"/>
            <a:chExt cx="1356787" cy="432383"/>
          </a:xfrm>
        </p:grpSpPr>
        <p:grpSp>
          <p:nvGrpSpPr>
            <p:cNvPr id="206" name="组合 20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08" name="圆角矩形 20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09" name="圆角矩形 208"/>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07" name="TextBox 349"/>
            <p:cNvSpPr txBox="1"/>
            <p:nvPr/>
          </p:nvSpPr>
          <p:spPr>
            <a:xfrm rot="16200000">
              <a:off x="851488" y="3313330"/>
              <a:ext cx="329432" cy="116879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售后服务部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10" name="组合 209"/>
          <p:cNvGrpSpPr/>
          <p:nvPr/>
        </p:nvGrpSpPr>
        <p:grpSpPr>
          <a:xfrm rot="5400000">
            <a:off x="10398553" y="5395427"/>
            <a:ext cx="1310400" cy="417600"/>
            <a:chOff x="352124" y="3681535"/>
            <a:chExt cx="1356787" cy="432383"/>
          </a:xfrm>
        </p:grpSpPr>
        <p:grpSp>
          <p:nvGrpSpPr>
            <p:cNvPr id="211" name="组合 21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13" name="圆角矩形 21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14" name="圆角矩形 21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12" name="TextBox 35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外贸部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15" name="组合 214"/>
          <p:cNvGrpSpPr/>
          <p:nvPr/>
        </p:nvGrpSpPr>
        <p:grpSpPr>
          <a:xfrm rot="5400000">
            <a:off x="10871999" y="5393331"/>
            <a:ext cx="1310400" cy="417600"/>
            <a:chOff x="352124" y="3681535"/>
            <a:chExt cx="1356787" cy="432383"/>
          </a:xfrm>
        </p:grpSpPr>
        <p:grpSp>
          <p:nvGrpSpPr>
            <p:cNvPr id="216" name="组合 21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18" name="圆角矩形 21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19" name="圆角矩形 21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17" name="TextBox 35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加工部</a:t>
              </a:r>
              <a:endParaRPr kumimoji="0" lang="zh-CN" altLang="zh-CN" sz="32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cxnSp>
        <p:nvCxnSpPr>
          <p:cNvPr id="220" name="直接连接符 219"/>
          <p:cNvCxnSpPr/>
          <p:nvPr/>
        </p:nvCxnSpPr>
        <p:spPr>
          <a:xfrm>
            <a:off x="2340019" y="2334423"/>
            <a:ext cx="7195055" cy="0"/>
          </a:xfrm>
          <a:prstGeom prst="line">
            <a:avLst/>
          </a:prstGeom>
          <a:noFill/>
          <a:ln w="12700" cap="flat" cmpd="sng" algn="ctr">
            <a:solidFill>
              <a:sysClr val="windowText" lastClr="000000"/>
            </a:solidFill>
            <a:prstDash val="dash"/>
          </a:ln>
          <a:effectLst/>
        </p:spPr>
      </p:cxnSp>
      <p:cxnSp>
        <p:nvCxnSpPr>
          <p:cNvPr id="221" name="直接连接符 220"/>
          <p:cNvCxnSpPr/>
          <p:nvPr/>
        </p:nvCxnSpPr>
        <p:spPr>
          <a:xfrm>
            <a:off x="787690" y="3005354"/>
            <a:ext cx="3426903" cy="1145"/>
          </a:xfrm>
          <a:prstGeom prst="line">
            <a:avLst/>
          </a:prstGeom>
          <a:noFill/>
          <a:ln w="12700" cap="flat" cmpd="sng" algn="ctr">
            <a:solidFill>
              <a:sysClr val="windowText" lastClr="000000"/>
            </a:solidFill>
            <a:prstDash val="dash"/>
          </a:ln>
          <a:effectLst/>
        </p:spPr>
      </p:cxnSp>
      <p:cxnSp>
        <p:nvCxnSpPr>
          <p:cNvPr id="222" name="直接连接符 221"/>
          <p:cNvCxnSpPr/>
          <p:nvPr/>
        </p:nvCxnSpPr>
        <p:spPr>
          <a:xfrm>
            <a:off x="5587909" y="3032242"/>
            <a:ext cx="1456633" cy="0"/>
          </a:xfrm>
          <a:prstGeom prst="line">
            <a:avLst/>
          </a:prstGeom>
          <a:noFill/>
          <a:ln w="12700" cap="flat" cmpd="sng" algn="ctr">
            <a:solidFill>
              <a:sysClr val="windowText" lastClr="000000"/>
            </a:solidFill>
            <a:prstDash val="dash"/>
          </a:ln>
          <a:effectLst/>
        </p:spPr>
      </p:cxnSp>
      <p:cxnSp>
        <p:nvCxnSpPr>
          <p:cNvPr id="223" name="直接连接符 222"/>
          <p:cNvCxnSpPr/>
          <p:nvPr/>
        </p:nvCxnSpPr>
        <p:spPr>
          <a:xfrm>
            <a:off x="7987868" y="3037895"/>
            <a:ext cx="3264859" cy="0"/>
          </a:xfrm>
          <a:prstGeom prst="line">
            <a:avLst/>
          </a:prstGeom>
          <a:noFill/>
          <a:ln w="12700" cap="flat" cmpd="sng" algn="ctr">
            <a:solidFill>
              <a:sysClr val="windowText" lastClr="000000"/>
            </a:solidFill>
            <a:prstDash val="dash"/>
          </a:ln>
          <a:effectLst/>
        </p:spPr>
      </p:cxnSp>
      <p:cxnSp>
        <p:nvCxnSpPr>
          <p:cNvPr id="224" name="直接连接符 223"/>
          <p:cNvCxnSpPr/>
          <p:nvPr/>
        </p:nvCxnSpPr>
        <p:spPr>
          <a:xfrm>
            <a:off x="5995270" y="1572980"/>
            <a:ext cx="13516" cy="1459263"/>
          </a:xfrm>
          <a:prstGeom prst="line">
            <a:avLst/>
          </a:prstGeom>
          <a:noFill/>
          <a:ln w="12700" cap="flat" cmpd="sng" algn="ctr">
            <a:solidFill>
              <a:sysClr val="windowText" lastClr="000000"/>
            </a:solidFill>
            <a:prstDash val="dash"/>
          </a:ln>
          <a:effectLst/>
        </p:spPr>
      </p:cxnSp>
      <p:cxnSp>
        <p:nvCxnSpPr>
          <p:cNvPr id="225" name="直接连接符 224"/>
          <p:cNvCxnSpPr/>
          <p:nvPr/>
        </p:nvCxnSpPr>
        <p:spPr>
          <a:xfrm>
            <a:off x="9502215" y="2334423"/>
            <a:ext cx="6759" cy="697819"/>
          </a:xfrm>
          <a:prstGeom prst="line">
            <a:avLst/>
          </a:prstGeom>
          <a:noFill/>
          <a:ln w="12700" cap="flat" cmpd="sng" algn="ctr">
            <a:solidFill>
              <a:sysClr val="windowText" lastClr="000000"/>
            </a:solidFill>
            <a:prstDash val="dash"/>
          </a:ln>
          <a:effectLst/>
        </p:spPr>
      </p:cxnSp>
      <p:cxnSp>
        <p:nvCxnSpPr>
          <p:cNvPr id="226" name="直接连接符 225"/>
          <p:cNvCxnSpPr/>
          <p:nvPr/>
        </p:nvCxnSpPr>
        <p:spPr>
          <a:xfrm>
            <a:off x="2362742" y="2334423"/>
            <a:ext cx="6759" cy="697819"/>
          </a:xfrm>
          <a:prstGeom prst="line">
            <a:avLst/>
          </a:prstGeom>
          <a:noFill/>
          <a:ln w="12700" cap="flat" cmpd="sng" algn="ctr">
            <a:solidFill>
              <a:sysClr val="windowText" lastClr="000000"/>
            </a:solidFill>
            <a:prstDash val="dash"/>
          </a:ln>
          <a:effectLst/>
        </p:spPr>
      </p:cxnSp>
      <p:cxnSp>
        <p:nvCxnSpPr>
          <p:cNvPr id="227" name="直接连接符 226"/>
          <p:cNvCxnSpPr/>
          <p:nvPr/>
        </p:nvCxnSpPr>
        <p:spPr>
          <a:xfrm>
            <a:off x="817947" y="3006499"/>
            <a:ext cx="2679" cy="1723727"/>
          </a:xfrm>
          <a:prstGeom prst="line">
            <a:avLst/>
          </a:prstGeom>
          <a:noFill/>
          <a:ln w="12700" cap="flat" cmpd="sng" algn="ctr">
            <a:solidFill>
              <a:sysClr val="windowText" lastClr="000000"/>
            </a:solidFill>
            <a:prstDash val="dash"/>
          </a:ln>
          <a:effectLst/>
        </p:spPr>
      </p:cxnSp>
      <p:cxnSp>
        <p:nvCxnSpPr>
          <p:cNvPr id="228" name="直接连接符 227"/>
          <p:cNvCxnSpPr/>
          <p:nvPr/>
        </p:nvCxnSpPr>
        <p:spPr>
          <a:xfrm>
            <a:off x="1773302" y="3006498"/>
            <a:ext cx="22700" cy="1728192"/>
          </a:xfrm>
          <a:prstGeom prst="line">
            <a:avLst/>
          </a:prstGeom>
          <a:noFill/>
          <a:ln w="12700" cap="flat" cmpd="sng" algn="ctr">
            <a:solidFill>
              <a:sysClr val="windowText" lastClr="000000"/>
            </a:solidFill>
            <a:prstDash val="dash"/>
          </a:ln>
          <a:effectLst/>
        </p:spPr>
      </p:cxnSp>
      <p:cxnSp>
        <p:nvCxnSpPr>
          <p:cNvPr id="229" name="直接连接符 228"/>
          <p:cNvCxnSpPr/>
          <p:nvPr/>
        </p:nvCxnSpPr>
        <p:spPr>
          <a:xfrm>
            <a:off x="2985677" y="3006499"/>
            <a:ext cx="3092" cy="1723727"/>
          </a:xfrm>
          <a:prstGeom prst="line">
            <a:avLst/>
          </a:prstGeom>
          <a:noFill/>
          <a:ln w="12700" cap="flat" cmpd="sng" algn="ctr">
            <a:solidFill>
              <a:sysClr val="windowText" lastClr="000000"/>
            </a:solidFill>
            <a:prstDash val="dash"/>
          </a:ln>
          <a:effectLst/>
        </p:spPr>
      </p:cxnSp>
      <p:cxnSp>
        <p:nvCxnSpPr>
          <p:cNvPr id="230" name="直接连接符 229"/>
          <p:cNvCxnSpPr/>
          <p:nvPr/>
        </p:nvCxnSpPr>
        <p:spPr>
          <a:xfrm>
            <a:off x="4179422" y="3006499"/>
            <a:ext cx="3881" cy="1723727"/>
          </a:xfrm>
          <a:prstGeom prst="line">
            <a:avLst/>
          </a:prstGeom>
          <a:noFill/>
          <a:ln w="12700" cap="flat" cmpd="sng" algn="ctr">
            <a:solidFill>
              <a:sysClr val="windowText" lastClr="000000"/>
            </a:solidFill>
            <a:prstDash val="dash"/>
          </a:ln>
          <a:effectLst/>
        </p:spPr>
      </p:cxnSp>
      <p:cxnSp>
        <p:nvCxnSpPr>
          <p:cNvPr id="231" name="直接连接符 230"/>
          <p:cNvCxnSpPr/>
          <p:nvPr/>
        </p:nvCxnSpPr>
        <p:spPr>
          <a:xfrm>
            <a:off x="5588655" y="3032243"/>
            <a:ext cx="22740" cy="1697983"/>
          </a:xfrm>
          <a:prstGeom prst="line">
            <a:avLst/>
          </a:prstGeom>
          <a:noFill/>
          <a:ln w="12700" cap="flat" cmpd="sng" algn="ctr">
            <a:solidFill>
              <a:sysClr val="windowText" lastClr="000000"/>
            </a:solidFill>
            <a:prstDash val="dash"/>
          </a:ln>
          <a:effectLst/>
        </p:spPr>
      </p:cxnSp>
      <p:cxnSp>
        <p:nvCxnSpPr>
          <p:cNvPr id="232" name="直接连接符 231"/>
          <p:cNvCxnSpPr/>
          <p:nvPr/>
        </p:nvCxnSpPr>
        <p:spPr>
          <a:xfrm>
            <a:off x="7032179" y="3034722"/>
            <a:ext cx="12363" cy="1704009"/>
          </a:xfrm>
          <a:prstGeom prst="line">
            <a:avLst/>
          </a:prstGeom>
          <a:noFill/>
          <a:ln w="12700" cap="flat" cmpd="sng" algn="ctr">
            <a:solidFill>
              <a:sysClr val="windowText" lastClr="000000"/>
            </a:solidFill>
            <a:prstDash val="dash"/>
          </a:ln>
          <a:effectLst/>
        </p:spPr>
      </p:cxnSp>
      <p:cxnSp>
        <p:nvCxnSpPr>
          <p:cNvPr id="233" name="直接连接符 232"/>
          <p:cNvCxnSpPr/>
          <p:nvPr/>
        </p:nvCxnSpPr>
        <p:spPr>
          <a:xfrm>
            <a:off x="7987868" y="3032243"/>
            <a:ext cx="0" cy="1697983"/>
          </a:xfrm>
          <a:prstGeom prst="line">
            <a:avLst/>
          </a:prstGeom>
          <a:noFill/>
          <a:ln w="12700" cap="flat" cmpd="sng" algn="ctr">
            <a:solidFill>
              <a:sysClr val="windowText" lastClr="000000"/>
            </a:solidFill>
            <a:prstDash val="dash"/>
          </a:ln>
          <a:effectLst/>
        </p:spPr>
      </p:cxnSp>
      <p:cxnSp>
        <p:nvCxnSpPr>
          <p:cNvPr id="234" name="直接连接符 233"/>
          <p:cNvCxnSpPr/>
          <p:nvPr/>
        </p:nvCxnSpPr>
        <p:spPr>
          <a:xfrm>
            <a:off x="8925645" y="3037896"/>
            <a:ext cx="0" cy="1712996"/>
          </a:xfrm>
          <a:prstGeom prst="line">
            <a:avLst/>
          </a:prstGeom>
          <a:noFill/>
          <a:ln w="12700" cap="flat" cmpd="sng" algn="ctr">
            <a:solidFill>
              <a:sysClr val="windowText" lastClr="000000"/>
            </a:solidFill>
            <a:prstDash val="dash"/>
          </a:ln>
          <a:effectLst/>
        </p:spPr>
      </p:cxnSp>
      <p:cxnSp>
        <p:nvCxnSpPr>
          <p:cNvPr id="235" name="直接连接符 234"/>
          <p:cNvCxnSpPr/>
          <p:nvPr/>
        </p:nvCxnSpPr>
        <p:spPr>
          <a:xfrm flipH="1">
            <a:off x="10113389" y="3034917"/>
            <a:ext cx="1" cy="1695308"/>
          </a:xfrm>
          <a:prstGeom prst="line">
            <a:avLst/>
          </a:prstGeom>
          <a:noFill/>
          <a:ln w="12700" cap="flat" cmpd="sng" algn="ctr">
            <a:solidFill>
              <a:sysClr val="windowText" lastClr="000000"/>
            </a:solidFill>
            <a:prstDash val="dash"/>
          </a:ln>
          <a:effectLst/>
        </p:spPr>
      </p:cxnSp>
      <p:cxnSp>
        <p:nvCxnSpPr>
          <p:cNvPr id="236" name="直接连接符 235"/>
          <p:cNvCxnSpPr/>
          <p:nvPr/>
        </p:nvCxnSpPr>
        <p:spPr>
          <a:xfrm>
            <a:off x="11256313" y="3037895"/>
            <a:ext cx="6241" cy="1709000"/>
          </a:xfrm>
          <a:prstGeom prst="line">
            <a:avLst/>
          </a:prstGeom>
          <a:noFill/>
          <a:ln w="12700" cap="flat" cmpd="sng" algn="ctr">
            <a:solidFill>
              <a:sysClr val="windowText" lastClr="000000"/>
            </a:solidFill>
            <a:prstDash val="dash"/>
          </a:ln>
          <a:effectLst/>
        </p:spPr>
      </p:cxnSp>
      <p:grpSp>
        <p:nvGrpSpPr>
          <p:cNvPr id="237" name="组合 236"/>
          <p:cNvGrpSpPr/>
          <p:nvPr/>
        </p:nvGrpSpPr>
        <p:grpSpPr>
          <a:xfrm>
            <a:off x="8868744" y="2387931"/>
            <a:ext cx="1310019" cy="417748"/>
            <a:chOff x="814328" y="3219334"/>
            <a:chExt cx="1356392" cy="432536"/>
          </a:xfrm>
        </p:grpSpPr>
        <p:grpSp>
          <p:nvGrpSpPr>
            <p:cNvPr id="238" name="组合 237"/>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240" name="圆角矩形 239"/>
              <p:cNvSpPr/>
              <p:nvPr/>
            </p:nvSpPr>
            <p:spPr>
              <a:xfrm>
                <a:off x="4304043" y="1286668"/>
                <a:ext cx="3837944" cy="2757793"/>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41" name="圆角矩形 240"/>
              <p:cNvSpPr/>
              <p:nvPr/>
            </p:nvSpPr>
            <p:spPr>
              <a:xfrm>
                <a:off x="4351927" y="1373342"/>
                <a:ext cx="3742173" cy="2584452"/>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39" name="TextBox 104"/>
            <p:cNvSpPr txBox="1"/>
            <p:nvPr/>
          </p:nvSpPr>
          <p:spPr>
            <a:xfrm>
              <a:off x="1110326" y="3331792"/>
              <a:ext cx="787838" cy="233759"/>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经营副总</a:t>
              </a:r>
              <a:endParaRPr kumimoji="0" lang="zh-CN" altLang="zh-CN"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endParaRPr>
            </a:p>
          </p:txBody>
        </p:sp>
      </p:grpSp>
      <p:grpSp>
        <p:nvGrpSpPr>
          <p:cNvPr id="242" name="组合 241"/>
          <p:cNvGrpSpPr/>
          <p:nvPr/>
        </p:nvGrpSpPr>
        <p:grpSpPr>
          <a:xfrm>
            <a:off x="1728052" y="2417283"/>
            <a:ext cx="1310019" cy="417748"/>
            <a:chOff x="814328" y="3219334"/>
            <a:chExt cx="1356392" cy="432536"/>
          </a:xfrm>
        </p:grpSpPr>
        <p:grpSp>
          <p:nvGrpSpPr>
            <p:cNvPr id="243" name="组合 242"/>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245" name="圆角矩形 244"/>
              <p:cNvSpPr/>
              <p:nvPr/>
            </p:nvSpPr>
            <p:spPr>
              <a:xfrm>
                <a:off x="4304043" y="1286668"/>
                <a:ext cx="3837944" cy="2757793"/>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46" name="圆角矩形 245"/>
              <p:cNvSpPr/>
              <p:nvPr/>
            </p:nvSpPr>
            <p:spPr>
              <a:xfrm>
                <a:off x="4351927" y="1373342"/>
                <a:ext cx="3742173" cy="2584452"/>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44" name="TextBox 94"/>
            <p:cNvSpPr txBox="1"/>
            <p:nvPr/>
          </p:nvSpPr>
          <p:spPr>
            <a:xfrm>
              <a:off x="1110326" y="3331792"/>
              <a:ext cx="787838" cy="233759"/>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生产副总</a:t>
              </a:r>
              <a:endParaRPr kumimoji="0" lang="zh-CN" altLang="zh-CN"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endParaRPr>
            </a:p>
          </p:txBody>
        </p:sp>
      </p:grpSp>
      <p:cxnSp>
        <p:nvCxnSpPr>
          <p:cNvPr id="247" name="直接连接符 246"/>
          <p:cNvCxnSpPr/>
          <p:nvPr/>
        </p:nvCxnSpPr>
        <p:spPr>
          <a:xfrm>
            <a:off x="628605" y="4730225"/>
            <a:ext cx="463275" cy="0"/>
          </a:xfrm>
          <a:prstGeom prst="line">
            <a:avLst/>
          </a:prstGeom>
          <a:noFill/>
          <a:ln w="12700" cap="flat" cmpd="sng" algn="ctr">
            <a:solidFill>
              <a:sysClr val="windowText" lastClr="000000"/>
            </a:solidFill>
            <a:prstDash val="dash"/>
          </a:ln>
          <a:effectLst/>
        </p:spPr>
      </p:cxnSp>
      <p:cxnSp>
        <p:nvCxnSpPr>
          <p:cNvPr id="248" name="直接连接符 247"/>
          <p:cNvCxnSpPr/>
          <p:nvPr/>
        </p:nvCxnSpPr>
        <p:spPr>
          <a:xfrm>
            <a:off x="1549097" y="4730225"/>
            <a:ext cx="493812" cy="0"/>
          </a:xfrm>
          <a:prstGeom prst="line">
            <a:avLst/>
          </a:prstGeom>
          <a:noFill/>
          <a:ln w="12700" cap="flat" cmpd="sng" algn="ctr">
            <a:solidFill>
              <a:sysClr val="windowText" lastClr="000000"/>
            </a:solidFill>
            <a:prstDash val="dash"/>
          </a:ln>
          <a:effectLst/>
        </p:spPr>
      </p:cxnSp>
      <p:cxnSp>
        <p:nvCxnSpPr>
          <p:cNvPr id="249" name="直接连接符 248"/>
          <p:cNvCxnSpPr/>
          <p:nvPr/>
        </p:nvCxnSpPr>
        <p:spPr>
          <a:xfrm>
            <a:off x="2497553" y="4730225"/>
            <a:ext cx="958809" cy="0"/>
          </a:xfrm>
          <a:prstGeom prst="line">
            <a:avLst/>
          </a:prstGeom>
          <a:noFill/>
          <a:ln w="12700" cap="flat" cmpd="sng" algn="ctr">
            <a:solidFill>
              <a:sysClr val="windowText" lastClr="000000"/>
            </a:solidFill>
            <a:prstDash val="dash"/>
          </a:ln>
          <a:effectLst/>
        </p:spPr>
      </p:cxnSp>
      <p:cxnSp>
        <p:nvCxnSpPr>
          <p:cNvPr id="250" name="直接连接符 249"/>
          <p:cNvCxnSpPr/>
          <p:nvPr/>
        </p:nvCxnSpPr>
        <p:spPr>
          <a:xfrm>
            <a:off x="3927053" y="4730225"/>
            <a:ext cx="512503" cy="0"/>
          </a:xfrm>
          <a:prstGeom prst="line">
            <a:avLst/>
          </a:prstGeom>
          <a:noFill/>
          <a:ln w="12700" cap="flat" cmpd="sng" algn="ctr">
            <a:solidFill>
              <a:sysClr val="windowText" lastClr="000000"/>
            </a:solidFill>
            <a:prstDash val="dash"/>
          </a:ln>
          <a:effectLst/>
        </p:spPr>
      </p:cxnSp>
      <p:cxnSp>
        <p:nvCxnSpPr>
          <p:cNvPr id="251" name="直接连接符 250"/>
          <p:cNvCxnSpPr/>
          <p:nvPr/>
        </p:nvCxnSpPr>
        <p:spPr>
          <a:xfrm>
            <a:off x="4879344" y="4737170"/>
            <a:ext cx="1440621" cy="1561"/>
          </a:xfrm>
          <a:prstGeom prst="line">
            <a:avLst/>
          </a:prstGeom>
          <a:noFill/>
          <a:ln w="12700" cap="flat" cmpd="sng" algn="ctr">
            <a:solidFill>
              <a:sysClr val="windowText" lastClr="000000"/>
            </a:solidFill>
            <a:prstDash val="dash"/>
          </a:ln>
          <a:effectLst/>
        </p:spPr>
      </p:cxnSp>
      <p:cxnSp>
        <p:nvCxnSpPr>
          <p:cNvPr id="252" name="直接连接符 251"/>
          <p:cNvCxnSpPr/>
          <p:nvPr/>
        </p:nvCxnSpPr>
        <p:spPr>
          <a:xfrm>
            <a:off x="6785895" y="4734691"/>
            <a:ext cx="546679" cy="2479"/>
          </a:xfrm>
          <a:prstGeom prst="line">
            <a:avLst/>
          </a:prstGeom>
          <a:noFill/>
          <a:ln w="12700" cap="flat" cmpd="sng" algn="ctr">
            <a:solidFill>
              <a:sysClr val="windowText" lastClr="000000"/>
            </a:solidFill>
            <a:prstDash val="dash"/>
          </a:ln>
          <a:effectLst/>
        </p:spPr>
      </p:cxnSp>
      <p:cxnSp>
        <p:nvCxnSpPr>
          <p:cNvPr id="253" name="直接连接符 252"/>
          <p:cNvCxnSpPr/>
          <p:nvPr/>
        </p:nvCxnSpPr>
        <p:spPr>
          <a:xfrm>
            <a:off x="7711476" y="4737492"/>
            <a:ext cx="511757" cy="2479"/>
          </a:xfrm>
          <a:prstGeom prst="line">
            <a:avLst/>
          </a:prstGeom>
          <a:noFill/>
          <a:ln w="12700" cap="flat" cmpd="sng" algn="ctr">
            <a:solidFill>
              <a:sysClr val="windowText" lastClr="000000"/>
            </a:solidFill>
            <a:prstDash val="dash"/>
          </a:ln>
          <a:effectLst/>
        </p:spPr>
      </p:cxnSp>
      <p:cxnSp>
        <p:nvCxnSpPr>
          <p:cNvPr id="254" name="直接连接符 253"/>
          <p:cNvCxnSpPr/>
          <p:nvPr/>
        </p:nvCxnSpPr>
        <p:spPr>
          <a:xfrm>
            <a:off x="8664838" y="4740204"/>
            <a:ext cx="511757" cy="2479"/>
          </a:xfrm>
          <a:prstGeom prst="line">
            <a:avLst/>
          </a:prstGeom>
          <a:noFill/>
          <a:ln w="12700" cap="flat" cmpd="sng" algn="ctr">
            <a:solidFill>
              <a:sysClr val="windowText" lastClr="000000"/>
            </a:solidFill>
            <a:prstDash val="dash"/>
          </a:ln>
          <a:effectLst/>
        </p:spPr>
      </p:cxnSp>
      <p:cxnSp>
        <p:nvCxnSpPr>
          <p:cNvPr id="255" name="直接连接符 254"/>
          <p:cNvCxnSpPr/>
          <p:nvPr/>
        </p:nvCxnSpPr>
        <p:spPr>
          <a:xfrm>
            <a:off x="9629849" y="4734690"/>
            <a:ext cx="954137" cy="7992"/>
          </a:xfrm>
          <a:prstGeom prst="line">
            <a:avLst/>
          </a:prstGeom>
          <a:noFill/>
          <a:ln w="12700" cap="flat" cmpd="sng" algn="ctr">
            <a:solidFill>
              <a:sysClr val="windowText" lastClr="000000"/>
            </a:solidFill>
            <a:prstDash val="dash"/>
          </a:ln>
          <a:effectLst/>
        </p:spPr>
      </p:cxnSp>
      <p:cxnSp>
        <p:nvCxnSpPr>
          <p:cNvPr id="256" name="直接连接符 255"/>
          <p:cNvCxnSpPr/>
          <p:nvPr/>
        </p:nvCxnSpPr>
        <p:spPr>
          <a:xfrm>
            <a:off x="11053753" y="4742899"/>
            <a:ext cx="477068" cy="7992"/>
          </a:xfrm>
          <a:prstGeom prst="line">
            <a:avLst/>
          </a:prstGeom>
          <a:noFill/>
          <a:ln w="12700" cap="flat" cmpd="sng" algn="ctr">
            <a:solidFill>
              <a:sysClr val="windowText" lastClr="000000"/>
            </a:solidFill>
            <a:prstDash val="dash"/>
          </a:ln>
          <a:effectLst/>
        </p:spPr>
      </p:cxnSp>
      <p:cxnSp>
        <p:nvCxnSpPr>
          <p:cNvPr id="257" name="直接连接符 256"/>
          <p:cNvCxnSpPr/>
          <p:nvPr/>
        </p:nvCxnSpPr>
        <p:spPr>
          <a:xfrm>
            <a:off x="628958" y="4734691"/>
            <a:ext cx="1340" cy="198735"/>
          </a:xfrm>
          <a:prstGeom prst="line">
            <a:avLst/>
          </a:prstGeom>
          <a:noFill/>
          <a:ln w="12700" cap="flat" cmpd="sng" algn="ctr">
            <a:solidFill>
              <a:sysClr val="windowText" lastClr="000000"/>
            </a:solidFill>
            <a:prstDash val="dash"/>
          </a:ln>
          <a:effectLst/>
        </p:spPr>
      </p:cxnSp>
      <p:cxnSp>
        <p:nvCxnSpPr>
          <p:cNvPr id="258" name="直接连接符 257"/>
          <p:cNvCxnSpPr/>
          <p:nvPr/>
        </p:nvCxnSpPr>
        <p:spPr>
          <a:xfrm>
            <a:off x="1087391" y="4740831"/>
            <a:ext cx="1340" cy="198735"/>
          </a:xfrm>
          <a:prstGeom prst="line">
            <a:avLst/>
          </a:prstGeom>
          <a:noFill/>
          <a:ln w="12700" cap="flat" cmpd="sng" algn="ctr">
            <a:solidFill>
              <a:sysClr val="windowText" lastClr="000000"/>
            </a:solidFill>
            <a:prstDash val="dash"/>
          </a:ln>
          <a:effectLst/>
        </p:spPr>
      </p:cxnSp>
      <p:cxnSp>
        <p:nvCxnSpPr>
          <p:cNvPr id="259" name="直接连接符 258"/>
          <p:cNvCxnSpPr/>
          <p:nvPr/>
        </p:nvCxnSpPr>
        <p:spPr>
          <a:xfrm>
            <a:off x="1549097" y="4740831"/>
            <a:ext cx="1340" cy="198735"/>
          </a:xfrm>
          <a:prstGeom prst="line">
            <a:avLst/>
          </a:prstGeom>
          <a:noFill/>
          <a:ln w="12700" cap="flat" cmpd="sng" algn="ctr">
            <a:solidFill>
              <a:sysClr val="windowText" lastClr="000000"/>
            </a:solidFill>
            <a:prstDash val="dash"/>
          </a:ln>
          <a:effectLst/>
        </p:spPr>
      </p:cxnSp>
      <p:cxnSp>
        <p:nvCxnSpPr>
          <p:cNvPr id="260" name="直接连接符 259"/>
          <p:cNvCxnSpPr/>
          <p:nvPr/>
        </p:nvCxnSpPr>
        <p:spPr>
          <a:xfrm>
            <a:off x="2041743" y="4734691"/>
            <a:ext cx="1340" cy="198735"/>
          </a:xfrm>
          <a:prstGeom prst="line">
            <a:avLst/>
          </a:prstGeom>
          <a:noFill/>
          <a:ln w="12700" cap="flat" cmpd="sng" algn="ctr">
            <a:solidFill>
              <a:sysClr val="windowText" lastClr="000000"/>
            </a:solidFill>
            <a:prstDash val="dash"/>
          </a:ln>
          <a:effectLst/>
        </p:spPr>
      </p:cxnSp>
      <p:cxnSp>
        <p:nvCxnSpPr>
          <p:cNvPr id="261" name="直接连接符 260"/>
          <p:cNvCxnSpPr/>
          <p:nvPr/>
        </p:nvCxnSpPr>
        <p:spPr>
          <a:xfrm>
            <a:off x="2501141" y="4734691"/>
            <a:ext cx="1340" cy="198735"/>
          </a:xfrm>
          <a:prstGeom prst="line">
            <a:avLst/>
          </a:prstGeom>
          <a:noFill/>
          <a:ln w="12700" cap="flat" cmpd="sng" algn="ctr">
            <a:solidFill>
              <a:sysClr val="windowText" lastClr="000000"/>
            </a:solidFill>
            <a:prstDash val="dash"/>
          </a:ln>
          <a:effectLst/>
        </p:spPr>
      </p:cxnSp>
      <p:cxnSp>
        <p:nvCxnSpPr>
          <p:cNvPr id="262" name="直接连接符 261"/>
          <p:cNvCxnSpPr/>
          <p:nvPr/>
        </p:nvCxnSpPr>
        <p:spPr>
          <a:xfrm>
            <a:off x="3455886" y="4740831"/>
            <a:ext cx="1340" cy="198735"/>
          </a:xfrm>
          <a:prstGeom prst="line">
            <a:avLst/>
          </a:prstGeom>
          <a:noFill/>
          <a:ln w="12700" cap="flat" cmpd="sng" algn="ctr">
            <a:solidFill>
              <a:sysClr val="windowText" lastClr="000000"/>
            </a:solidFill>
            <a:prstDash val="dash"/>
          </a:ln>
          <a:effectLst/>
        </p:spPr>
      </p:cxnSp>
      <p:cxnSp>
        <p:nvCxnSpPr>
          <p:cNvPr id="263" name="直接连接符 262"/>
          <p:cNvCxnSpPr/>
          <p:nvPr/>
        </p:nvCxnSpPr>
        <p:spPr>
          <a:xfrm>
            <a:off x="3913926" y="4734691"/>
            <a:ext cx="1340" cy="198735"/>
          </a:xfrm>
          <a:prstGeom prst="line">
            <a:avLst/>
          </a:prstGeom>
          <a:noFill/>
          <a:ln w="12700" cap="flat" cmpd="sng" algn="ctr">
            <a:solidFill>
              <a:sysClr val="windowText" lastClr="000000"/>
            </a:solidFill>
            <a:prstDash val="dash"/>
          </a:ln>
          <a:effectLst/>
        </p:spPr>
      </p:cxnSp>
      <p:cxnSp>
        <p:nvCxnSpPr>
          <p:cNvPr id="264" name="直接连接符 263"/>
          <p:cNvCxnSpPr/>
          <p:nvPr/>
        </p:nvCxnSpPr>
        <p:spPr>
          <a:xfrm>
            <a:off x="4416562" y="4744152"/>
            <a:ext cx="1340" cy="198735"/>
          </a:xfrm>
          <a:prstGeom prst="line">
            <a:avLst/>
          </a:prstGeom>
          <a:noFill/>
          <a:ln w="12700" cap="flat" cmpd="sng" algn="ctr">
            <a:solidFill>
              <a:sysClr val="windowText" lastClr="000000"/>
            </a:solidFill>
            <a:prstDash val="dash"/>
          </a:ln>
          <a:effectLst/>
        </p:spPr>
      </p:cxnSp>
      <p:cxnSp>
        <p:nvCxnSpPr>
          <p:cNvPr id="265" name="直接连接符 264"/>
          <p:cNvCxnSpPr/>
          <p:nvPr/>
        </p:nvCxnSpPr>
        <p:spPr>
          <a:xfrm>
            <a:off x="5371307" y="4750292"/>
            <a:ext cx="1340" cy="198735"/>
          </a:xfrm>
          <a:prstGeom prst="line">
            <a:avLst/>
          </a:prstGeom>
          <a:noFill/>
          <a:ln w="12700" cap="flat" cmpd="sng" algn="ctr">
            <a:solidFill>
              <a:sysClr val="windowText" lastClr="000000"/>
            </a:solidFill>
            <a:prstDash val="dash"/>
          </a:ln>
          <a:effectLst/>
        </p:spPr>
      </p:cxnSp>
      <p:cxnSp>
        <p:nvCxnSpPr>
          <p:cNvPr id="266" name="直接连接符 265"/>
          <p:cNvCxnSpPr/>
          <p:nvPr/>
        </p:nvCxnSpPr>
        <p:spPr>
          <a:xfrm>
            <a:off x="5829347" y="4744152"/>
            <a:ext cx="1340" cy="198735"/>
          </a:xfrm>
          <a:prstGeom prst="line">
            <a:avLst/>
          </a:prstGeom>
          <a:noFill/>
          <a:ln w="12700" cap="flat" cmpd="sng" algn="ctr">
            <a:solidFill>
              <a:sysClr val="windowText" lastClr="000000"/>
            </a:solidFill>
            <a:prstDash val="dash"/>
          </a:ln>
          <a:effectLst/>
        </p:spPr>
      </p:cxnSp>
      <p:cxnSp>
        <p:nvCxnSpPr>
          <p:cNvPr id="267" name="直接连接符 266"/>
          <p:cNvCxnSpPr/>
          <p:nvPr/>
        </p:nvCxnSpPr>
        <p:spPr>
          <a:xfrm>
            <a:off x="4877271" y="4747325"/>
            <a:ext cx="1340" cy="198735"/>
          </a:xfrm>
          <a:prstGeom prst="line">
            <a:avLst/>
          </a:prstGeom>
          <a:noFill/>
          <a:ln w="12700" cap="flat" cmpd="sng" algn="ctr">
            <a:solidFill>
              <a:sysClr val="windowText" lastClr="000000"/>
            </a:solidFill>
            <a:prstDash val="dash"/>
          </a:ln>
          <a:effectLst/>
        </p:spPr>
      </p:cxnSp>
      <p:cxnSp>
        <p:nvCxnSpPr>
          <p:cNvPr id="268" name="直接连接符 267"/>
          <p:cNvCxnSpPr/>
          <p:nvPr/>
        </p:nvCxnSpPr>
        <p:spPr>
          <a:xfrm>
            <a:off x="6791962" y="4756433"/>
            <a:ext cx="1340" cy="198735"/>
          </a:xfrm>
          <a:prstGeom prst="line">
            <a:avLst/>
          </a:prstGeom>
          <a:noFill/>
          <a:ln w="12700" cap="flat" cmpd="sng" algn="ctr">
            <a:solidFill>
              <a:sysClr val="windowText" lastClr="000000"/>
            </a:solidFill>
            <a:prstDash val="dash"/>
          </a:ln>
          <a:effectLst/>
        </p:spPr>
      </p:cxnSp>
      <p:cxnSp>
        <p:nvCxnSpPr>
          <p:cNvPr id="269" name="直接连接符 268"/>
          <p:cNvCxnSpPr/>
          <p:nvPr/>
        </p:nvCxnSpPr>
        <p:spPr>
          <a:xfrm>
            <a:off x="7278574" y="4750293"/>
            <a:ext cx="1340" cy="198735"/>
          </a:xfrm>
          <a:prstGeom prst="line">
            <a:avLst/>
          </a:prstGeom>
          <a:noFill/>
          <a:ln w="12700" cap="flat" cmpd="sng" algn="ctr">
            <a:solidFill>
              <a:sysClr val="windowText" lastClr="000000"/>
            </a:solidFill>
            <a:prstDash val="dash"/>
          </a:ln>
          <a:effectLst/>
        </p:spPr>
      </p:cxnSp>
      <p:cxnSp>
        <p:nvCxnSpPr>
          <p:cNvPr id="270" name="直接连接符 269"/>
          <p:cNvCxnSpPr/>
          <p:nvPr/>
        </p:nvCxnSpPr>
        <p:spPr>
          <a:xfrm>
            <a:off x="6313799" y="4753467"/>
            <a:ext cx="1340" cy="198735"/>
          </a:xfrm>
          <a:prstGeom prst="line">
            <a:avLst/>
          </a:prstGeom>
          <a:noFill/>
          <a:ln w="12700" cap="flat" cmpd="sng" algn="ctr">
            <a:solidFill>
              <a:sysClr val="windowText" lastClr="000000"/>
            </a:solidFill>
            <a:prstDash val="dash"/>
          </a:ln>
          <a:effectLst/>
        </p:spPr>
      </p:cxnSp>
      <p:cxnSp>
        <p:nvCxnSpPr>
          <p:cNvPr id="271" name="直接连接符 270"/>
          <p:cNvCxnSpPr/>
          <p:nvPr/>
        </p:nvCxnSpPr>
        <p:spPr>
          <a:xfrm>
            <a:off x="8212222" y="4756641"/>
            <a:ext cx="1340" cy="198735"/>
          </a:xfrm>
          <a:prstGeom prst="line">
            <a:avLst/>
          </a:prstGeom>
          <a:noFill/>
          <a:ln w="12700" cap="flat" cmpd="sng" algn="ctr">
            <a:solidFill>
              <a:sysClr val="windowText" lastClr="000000"/>
            </a:solidFill>
            <a:prstDash val="dash"/>
          </a:ln>
          <a:effectLst/>
        </p:spPr>
      </p:cxnSp>
      <p:cxnSp>
        <p:nvCxnSpPr>
          <p:cNvPr id="272" name="直接连接符 271"/>
          <p:cNvCxnSpPr/>
          <p:nvPr/>
        </p:nvCxnSpPr>
        <p:spPr>
          <a:xfrm>
            <a:off x="8670262" y="4750501"/>
            <a:ext cx="1340" cy="198735"/>
          </a:xfrm>
          <a:prstGeom prst="line">
            <a:avLst/>
          </a:prstGeom>
          <a:noFill/>
          <a:ln w="12700" cap="flat" cmpd="sng" algn="ctr">
            <a:solidFill>
              <a:sysClr val="windowText" lastClr="000000"/>
            </a:solidFill>
            <a:prstDash val="dash"/>
          </a:ln>
          <a:effectLst/>
        </p:spPr>
      </p:cxnSp>
      <p:cxnSp>
        <p:nvCxnSpPr>
          <p:cNvPr id="273" name="直接连接符 272"/>
          <p:cNvCxnSpPr/>
          <p:nvPr/>
        </p:nvCxnSpPr>
        <p:spPr>
          <a:xfrm>
            <a:off x="7718186" y="4753675"/>
            <a:ext cx="1340" cy="198735"/>
          </a:xfrm>
          <a:prstGeom prst="line">
            <a:avLst/>
          </a:prstGeom>
          <a:noFill/>
          <a:ln w="12700" cap="flat" cmpd="sng" algn="ctr">
            <a:solidFill>
              <a:sysClr val="windowText" lastClr="000000"/>
            </a:solidFill>
            <a:prstDash val="dash"/>
          </a:ln>
          <a:effectLst/>
        </p:spPr>
      </p:cxnSp>
      <p:cxnSp>
        <p:nvCxnSpPr>
          <p:cNvPr id="274" name="直接连接符 273"/>
          <p:cNvCxnSpPr/>
          <p:nvPr/>
        </p:nvCxnSpPr>
        <p:spPr>
          <a:xfrm>
            <a:off x="9632877" y="4762783"/>
            <a:ext cx="1340" cy="198735"/>
          </a:xfrm>
          <a:prstGeom prst="line">
            <a:avLst/>
          </a:prstGeom>
          <a:noFill/>
          <a:ln w="12700" cap="flat" cmpd="sng" algn="ctr">
            <a:solidFill>
              <a:sysClr val="windowText" lastClr="000000"/>
            </a:solidFill>
            <a:prstDash val="dash"/>
          </a:ln>
          <a:effectLst/>
        </p:spPr>
      </p:cxnSp>
      <p:cxnSp>
        <p:nvCxnSpPr>
          <p:cNvPr id="275" name="直接连接符 274"/>
          <p:cNvCxnSpPr/>
          <p:nvPr/>
        </p:nvCxnSpPr>
        <p:spPr>
          <a:xfrm>
            <a:off x="10119489" y="4756643"/>
            <a:ext cx="1340" cy="198735"/>
          </a:xfrm>
          <a:prstGeom prst="line">
            <a:avLst/>
          </a:prstGeom>
          <a:noFill/>
          <a:ln w="12700" cap="flat" cmpd="sng" algn="ctr">
            <a:solidFill>
              <a:sysClr val="windowText" lastClr="000000"/>
            </a:solidFill>
            <a:prstDash val="dash"/>
          </a:ln>
          <a:effectLst/>
        </p:spPr>
      </p:cxnSp>
      <p:cxnSp>
        <p:nvCxnSpPr>
          <p:cNvPr id="276" name="直接连接符 275"/>
          <p:cNvCxnSpPr/>
          <p:nvPr/>
        </p:nvCxnSpPr>
        <p:spPr>
          <a:xfrm>
            <a:off x="9154714" y="4759816"/>
            <a:ext cx="1340" cy="198735"/>
          </a:xfrm>
          <a:prstGeom prst="line">
            <a:avLst/>
          </a:prstGeom>
          <a:noFill/>
          <a:ln w="12700" cap="flat" cmpd="sng" algn="ctr">
            <a:solidFill>
              <a:sysClr val="windowText" lastClr="000000"/>
            </a:solidFill>
            <a:prstDash val="dash"/>
          </a:ln>
          <a:effectLst/>
        </p:spPr>
      </p:cxnSp>
      <p:cxnSp>
        <p:nvCxnSpPr>
          <p:cNvPr id="277" name="直接连接符 276"/>
          <p:cNvCxnSpPr/>
          <p:nvPr/>
        </p:nvCxnSpPr>
        <p:spPr>
          <a:xfrm>
            <a:off x="10571475" y="4766233"/>
            <a:ext cx="1340" cy="198735"/>
          </a:xfrm>
          <a:prstGeom prst="line">
            <a:avLst/>
          </a:prstGeom>
          <a:noFill/>
          <a:ln w="12700" cap="flat" cmpd="sng" algn="ctr">
            <a:solidFill>
              <a:sysClr val="windowText" lastClr="000000"/>
            </a:solidFill>
            <a:prstDash val="dash"/>
          </a:ln>
          <a:effectLst/>
        </p:spPr>
      </p:cxnSp>
      <p:cxnSp>
        <p:nvCxnSpPr>
          <p:cNvPr id="278" name="直接连接符 277"/>
          <p:cNvCxnSpPr/>
          <p:nvPr/>
        </p:nvCxnSpPr>
        <p:spPr>
          <a:xfrm>
            <a:off x="11534090" y="4778515"/>
            <a:ext cx="1340" cy="198735"/>
          </a:xfrm>
          <a:prstGeom prst="line">
            <a:avLst/>
          </a:prstGeom>
          <a:noFill/>
          <a:ln w="12700" cap="flat" cmpd="sng" algn="ctr">
            <a:solidFill>
              <a:sysClr val="windowText" lastClr="000000"/>
            </a:solidFill>
            <a:prstDash val="dash"/>
          </a:ln>
          <a:effectLst/>
        </p:spPr>
      </p:cxnSp>
      <p:cxnSp>
        <p:nvCxnSpPr>
          <p:cNvPr id="279" name="直接连接符 278"/>
          <p:cNvCxnSpPr/>
          <p:nvPr/>
        </p:nvCxnSpPr>
        <p:spPr>
          <a:xfrm>
            <a:off x="11055927" y="4775548"/>
            <a:ext cx="1340" cy="198735"/>
          </a:xfrm>
          <a:prstGeom prst="line">
            <a:avLst/>
          </a:prstGeom>
          <a:noFill/>
          <a:ln w="12700" cap="flat" cmpd="sng" algn="ctr">
            <a:solidFill>
              <a:sysClr val="windowText" lastClr="000000"/>
            </a:solidFill>
            <a:prstDash val="dash"/>
          </a:ln>
          <a:effectLst/>
        </p:spPr>
      </p:cxnSp>
      <p:grpSp>
        <p:nvGrpSpPr>
          <p:cNvPr id="280" name="组合 279"/>
          <p:cNvGrpSpPr/>
          <p:nvPr/>
        </p:nvGrpSpPr>
        <p:grpSpPr>
          <a:xfrm rot="5400000">
            <a:off x="165427" y="3659621"/>
            <a:ext cx="1310400" cy="417600"/>
            <a:chOff x="352124" y="3681535"/>
            <a:chExt cx="1356787" cy="432383"/>
          </a:xfrm>
        </p:grpSpPr>
        <p:grpSp>
          <p:nvGrpSpPr>
            <p:cNvPr id="281" name="组合 28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83" name="圆角矩形 28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84" name="圆角矩形 283"/>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82" name="TextBox 10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研发部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85" name="组合 284"/>
          <p:cNvGrpSpPr/>
          <p:nvPr/>
        </p:nvGrpSpPr>
        <p:grpSpPr>
          <a:xfrm rot="5400000">
            <a:off x="1125533" y="3654443"/>
            <a:ext cx="1310400" cy="417600"/>
            <a:chOff x="352124" y="3681535"/>
            <a:chExt cx="1356787" cy="432383"/>
          </a:xfrm>
        </p:grpSpPr>
        <p:grpSp>
          <p:nvGrpSpPr>
            <p:cNvPr id="286" name="组合 28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88" name="圆角矩形 28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89" name="圆角矩形 288"/>
              <p:cNvSpPr/>
              <p:nvPr/>
            </p:nvSpPr>
            <p:spPr>
              <a:xfrm rot="16200000">
                <a:off x="3610693" y="3759394"/>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87" name="TextBox 11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资料部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90" name="组合 289"/>
          <p:cNvGrpSpPr/>
          <p:nvPr/>
        </p:nvGrpSpPr>
        <p:grpSpPr>
          <a:xfrm rot="5400000">
            <a:off x="2328456" y="3659621"/>
            <a:ext cx="1310400" cy="417600"/>
            <a:chOff x="352124" y="3681535"/>
            <a:chExt cx="1356787" cy="432383"/>
          </a:xfrm>
        </p:grpSpPr>
        <p:grpSp>
          <p:nvGrpSpPr>
            <p:cNvPr id="291" name="组合 29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93" name="圆角矩形 29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94" name="圆角矩形 29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92" name="TextBox 11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生产部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295" name="组合 294"/>
          <p:cNvGrpSpPr/>
          <p:nvPr/>
        </p:nvGrpSpPr>
        <p:grpSpPr>
          <a:xfrm rot="5400000">
            <a:off x="3525800" y="3655611"/>
            <a:ext cx="1310400" cy="417600"/>
            <a:chOff x="352124" y="3681535"/>
            <a:chExt cx="1356787" cy="432383"/>
          </a:xfrm>
        </p:grpSpPr>
        <p:grpSp>
          <p:nvGrpSpPr>
            <p:cNvPr id="296" name="组合 29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298" name="圆角矩形 29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299" name="圆角矩形 29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297" name="TextBox 12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质管部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00" name="组合 299"/>
          <p:cNvGrpSpPr/>
          <p:nvPr/>
        </p:nvGrpSpPr>
        <p:grpSpPr>
          <a:xfrm rot="5400000">
            <a:off x="4950737" y="3652436"/>
            <a:ext cx="1310399" cy="417600"/>
            <a:chOff x="352124" y="3681535"/>
            <a:chExt cx="1356787" cy="432383"/>
          </a:xfrm>
        </p:grpSpPr>
        <p:grpSp>
          <p:nvGrpSpPr>
            <p:cNvPr id="301" name="组合 30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03" name="圆角矩形 30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04" name="圆角矩形 30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02" name="TextBox 129"/>
            <p:cNvSpPr txBox="1"/>
            <p:nvPr/>
          </p:nvSpPr>
          <p:spPr>
            <a:xfrm rot="16200000">
              <a:off x="863431" y="3313331"/>
              <a:ext cx="329432" cy="116879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行政人事部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05" name="组合 304"/>
          <p:cNvGrpSpPr/>
          <p:nvPr/>
        </p:nvGrpSpPr>
        <p:grpSpPr>
          <a:xfrm rot="5400000">
            <a:off x="6372565" y="3654442"/>
            <a:ext cx="1310400" cy="417600"/>
            <a:chOff x="352124" y="3681535"/>
            <a:chExt cx="1356787" cy="432383"/>
          </a:xfrm>
        </p:grpSpPr>
        <p:grpSp>
          <p:nvGrpSpPr>
            <p:cNvPr id="306" name="组合 30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08" name="圆角矩形 30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09" name="圆角矩形 30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07" name="TextBox 134"/>
            <p:cNvSpPr txBox="1"/>
            <p:nvPr/>
          </p:nvSpPr>
          <p:spPr>
            <a:xfrm rot="16200000">
              <a:off x="861352" y="3313330"/>
              <a:ext cx="329432" cy="1168795"/>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信息管理部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10" name="组合 309"/>
          <p:cNvGrpSpPr/>
          <p:nvPr/>
        </p:nvGrpSpPr>
        <p:grpSpPr>
          <a:xfrm rot="5400000">
            <a:off x="7332669" y="3659621"/>
            <a:ext cx="1310400" cy="417600"/>
            <a:chOff x="352124" y="3681535"/>
            <a:chExt cx="1356787" cy="432383"/>
          </a:xfrm>
        </p:grpSpPr>
        <p:grpSp>
          <p:nvGrpSpPr>
            <p:cNvPr id="311" name="组合 31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13" name="圆角矩形 31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14" name="圆角矩形 31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12" name="TextBox 13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财务部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15" name="组合 314"/>
          <p:cNvGrpSpPr/>
          <p:nvPr/>
        </p:nvGrpSpPr>
        <p:grpSpPr>
          <a:xfrm rot="5400000">
            <a:off x="8274443" y="3655611"/>
            <a:ext cx="1310400" cy="417600"/>
            <a:chOff x="352124" y="3681535"/>
            <a:chExt cx="1356787" cy="432383"/>
          </a:xfrm>
        </p:grpSpPr>
        <p:grpSp>
          <p:nvGrpSpPr>
            <p:cNvPr id="316" name="组合 31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18" name="圆角矩形 31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19" name="圆角矩形 31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17" name="TextBox 14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股份部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20" name="组合 319"/>
          <p:cNvGrpSpPr/>
          <p:nvPr/>
        </p:nvGrpSpPr>
        <p:grpSpPr>
          <a:xfrm rot="5400000">
            <a:off x="9450961" y="3657618"/>
            <a:ext cx="1310400" cy="417600"/>
            <a:chOff x="352124" y="3681535"/>
            <a:chExt cx="1356787" cy="432383"/>
          </a:xfrm>
        </p:grpSpPr>
        <p:grpSp>
          <p:nvGrpSpPr>
            <p:cNvPr id="321" name="组合 320"/>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23" name="圆角矩形 322"/>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24" name="圆角矩形 323"/>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22" name="TextBox 149"/>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营销部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25" name="组合 324"/>
          <p:cNvGrpSpPr/>
          <p:nvPr/>
        </p:nvGrpSpPr>
        <p:grpSpPr>
          <a:xfrm rot="5400000">
            <a:off x="10597032" y="3659621"/>
            <a:ext cx="1310400" cy="417600"/>
            <a:chOff x="352124" y="3681535"/>
            <a:chExt cx="1356787" cy="432383"/>
          </a:xfrm>
        </p:grpSpPr>
        <p:grpSp>
          <p:nvGrpSpPr>
            <p:cNvPr id="326" name="组合 325"/>
            <p:cNvGrpSpPr/>
            <p:nvPr/>
          </p:nvGrpSpPr>
          <p:grpSpPr>
            <a:xfrm>
              <a:off x="352124" y="3681535"/>
              <a:ext cx="1356787" cy="432383"/>
              <a:chOff x="2996228" y="4233604"/>
              <a:chExt cx="3839061" cy="2756815"/>
            </a:xfrm>
            <a:effectLst>
              <a:outerShdw blurRad="381000" dist="254000" dir="8100000" algn="tr" rotWithShape="0">
                <a:prstClr val="black">
                  <a:alpha val="40000"/>
                </a:prstClr>
              </a:outerShdw>
            </a:effectLst>
          </p:grpSpPr>
          <p:sp>
            <p:nvSpPr>
              <p:cNvPr id="328" name="圆角矩形 327"/>
              <p:cNvSpPr/>
              <p:nvPr/>
            </p:nvSpPr>
            <p:spPr>
              <a:xfrm rot="16200000">
                <a:off x="3537351" y="3692481"/>
                <a:ext cx="2756815" cy="3839061"/>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29" name="圆角矩形 328"/>
              <p:cNvSpPr/>
              <p:nvPr/>
            </p:nvSpPr>
            <p:spPr>
              <a:xfrm rot="16200000">
                <a:off x="3610693" y="3738436"/>
                <a:ext cx="2598377" cy="3740620"/>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27" name="TextBox 154"/>
            <p:cNvSpPr txBox="1"/>
            <p:nvPr/>
          </p:nvSpPr>
          <p:spPr>
            <a:xfrm rot="16200000">
              <a:off x="812230" y="3547089"/>
              <a:ext cx="329432" cy="701277"/>
            </a:xfrm>
            <a:prstGeom prst="rect">
              <a:avLst/>
            </a:prstGeom>
            <a:noFill/>
          </p:spPr>
          <p:txBody>
            <a:bodyPr vert="horz"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zh-CN" sz="1467" b="0"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国际部</a:t>
              </a:r>
              <a:endParaRPr kumimoji="0" lang="zh-CN" altLang="zh-CN" sz="2400" b="0" i="0" u="none" strike="noStrike" kern="0" cap="none" spc="0" normalizeH="0" baseline="0" noProof="0" dirty="0">
                <a:ln>
                  <a:noFill/>
                </a:ln>
                <a:solidFill>
                  <a:prstClr val="black">
                    <a:lumMod val="75000"/>
                    <a:lumOff val="25000"/>
                  </a:prstClr>
                </a:solidFill>
                <a:effectLst/>
                <a:uLnTx/>
                <a:uFillTx/>
                <a:latin typeface="Arial" pitchFamily="34" charset="0"/>
                <a:ea typeface="微软雅黑" pitchFamily="34" charset="-122"/>
                <a:cs typeface="宋体" pitchFamily="2" charset="-122"/>
              </a:endParaRPr>
            </a:p>
          </p:txBody>
        </p:sp>
      </p:grpSp>
      <p:grpSp>
        <p:nvGrpSpPr>
          <p:cNvPr id="330" name="组合 329"/>
          <p:cNvGrpSpPr/>
          <p:nvPr/>
        </p:nvGrpSpPr>
        <p:grpSpPr>
          <a:xfrm>
            <a:off x="5337129" y="1245904"/>
            <a:ext cx="1310019" cy="417748"/>
            <a:chOff x="814328" y="3219334"/>
            <a:chExt cx="1356392" cy="432536"/>
          </a:xfrm>
        </p:grpSpPr>
        <p:grpSp>
          <p:nvGrpSpPr>
            <p:cNvPr id="331" name="组合 330"/>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333" name="圆角矩形 332"/>
              <p:cNvSpPr/>
              <p:nvPr/>
            </p:nvSpPr>
            <p:spPr>
              <a:xfrm>
                <a:off x="4304043" y="1286668"/>
                <a:ext cx="3837944" cy="2757793"/>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34" name="圆角矩形 333"/>
              <p:cNvSpPr/>
              <p:nvPr/>
            </p:nvSpPr>
            <p:spPr>
              <a:xfrm>
                <a:off x="4351927" y="1373342"/>
                <a:ext cx="3742173" cy="2584452"/>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32" name="TextBox 84"/>
            <p:cNvSpPr txBox="1"/>
            <p:nvPr/>
          </p:nvSpPr>
          <p:spPr>
            <a:xfrm>
              <a:off x="1020410" y="3331792"/>
              <a:ext cx="953343" cy="233759"/>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1467" b="1" i="0" u="none" strike="noStrike" kern="0" cap="none" spc="0" normalizeH="0" baseline="0" noProof="0" dirty="0">
                  <a:ln>
                    <a:noFill/>
                  </a:ln>
                  <a:solidFill>
                    <a:srgbClr val="C00000"/>
                  </a:solidFill>
                  <a:effectLst/>
                  <a:uLnTx/>
                  <a:uFillTx/>
                  <a:latin typeface="微软雅黑" pitchFamily="34" charset="-122"/>
                  <a:ea typeface="微软雅黑" pitchFamily="34" charset="-122"/>
                  <a:cs typeface="宋体" pitchFamily="2" charset="-122"/>
                </a:rPr>
                <a:t>董事会</a:t>
              </a:r>
              <a:endParaRPr kumimoji="0" lang="zh-CN" altLang="zh-CN" sz="1467" b="1" i="0" u="none" strike="noStrike" kern="0" cap="none" spc="0" normalizeH="0" baseline="0" noProof="0" dirty="0">
                <a:ln>
                  <a:noFill/>
                </a:ln>
                <a:solidFill>
                  <a:srgbClr val="C00000"/>
                </a:solidFill>
                <a:effectLst/>
                <a:uLnTx/>
                <a:uFillTx/>
                <a:latin typeface="微软雅黑" pitchFamily="34" charset="-122"/>
                <a:ea typeface="微软雅黑" pitchFamily="34" charset="-122"/>
                <a:cs typeface="宋体" pitchFamily="2" charset="-122"/>
              </a:endParaRPr>
            </a:p>
          </p:txBody>
        </p:sp>
      </p:grpSp>
      <p:grpSp>
        <p:nvGrpSpPr>
          <p:cNvPr id="335" name="组合 334"/>
          <p:cNvGrpSpPr/>
          <p:nvPr/>
        </p:nvGrpSpPr>
        <p:grpSpPr>
          <a:xfrm>
            <a:off x="5324201" y="1809465"/>
            <a:ext cx="1310019" cy="417748"/>
            <a:chOff x="814328" y="3219334"/>
            <a:chExt cx="1356392" cy="432536"/>
          </a:xfrm>
        </p:grpSpPr>
        <p:grpSp>
          <p:nvGrpSpPr>
            <p:cNvPr id="336" name="组合 335"/>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338" name="圆角矩形 337"/>
              <p:cNvSpPr/>
              <p:nvPr/>
            </p:nvSpPr>
            <p:spPr>
              <a:xfrm>
                <a:off x="4304043" y="1286668"/>
                <a:ext cx="3837944" cy="2757793"/>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39" name="圆角矩形 338"/>
              <p:cNvSpPr/>
              <p:nvPr/>
            </p:nvSpPr>
            <p:spPr>
              <a:xfrm>
                <a:off x="4351927" y="1373342"/>
                <a:ext cx="3742173" cy="2584452"/>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37" name="TextBox 89"/>
            <p:cNvSpPr txBox="1"/>
            <p:nvPr/>
          </p:nvSpPr>
          <p:spPr>
            <a:xfrm>
              <a:off x="1110326" y="3331792"/>
              <a:ext cx="787838" cy="233759"/>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1467" b="1" i="0" u="none" strike="noStrike" kern="0" cap="none" spc="0" normalizeH="0" baseline="0" noProof="0" dirty="0">
                  <a:ln>
                    <a:noFill/>
                  </a:ln>
                  <a:solidFill>
                    <a:srgbClr val="C00000"/>
                  </a:solidFill>
                  <a:effectLst/>
                  <a:uLnTx/>
                  <a:uFillTx/>
                  <a:latin typeface="微软雅黑" pitchFamily="34" charset="-122"/>
                  <a:ea typeface="微软雅黑" pitchFamily="34" charset="-122"/>
                  <a:cs typeface="宋体" pitchFamily="2" charset="-122"/>
                </a:rPr>
                <a:t>总经理</a:t>
              </a:r>
              <a:endParaRPr kumimoji="0" lang="zh-CN" altLang="zh-CN" sz="1467" b="1" i="0" u="none" strike="noStrike" kern="0" cap="none" spc="0" normalizeH="0" baseline="0" noProof="0" dirty="0">
                <a:ln>
                  <a:noFill/>
                </a:ln>
                <a:solidFill>
                  <a:srgbClr val="C00000"/>
                </a:solidFill>
                <a:effectLst/>
                <a:uLnTx/>
                <a:uFillTx/>
                <a:latin typeface="微软雅黑" pitchFamily="34" charset="-122"/>
                <a:ea typeface="微软雅黑" pitchFamily="34" charset="-122"/>
                <a:cs typeface="宋体" pitchFamily="2" charset="-122"/>
              </a:endParaRPr>
            </a:p>
          </p:txBody>
        </p:sp>
      </p:grpSp>
      <p:grpSp>
        <p:nvGrpSpPr>
          <p:cNvPr id="340" name="组合 339"/>
          <p:cNvGrpSpPr/>
          <p:nvPr/>
        </p:nvGrpSpPr>
        <p:grpSpPr>
          <a:xfrm>
            <a:off x="5325516" y="2404155"/>
            <a:ext cx="1310019" cy="417748"/>
            <a:chOff x="814328" y="3219334"/>
            <a:chExt cx="1356392" cy="432536"/>
          </a:xfrm>
        </p:grpSpPr>
        <p:grpSp>
          <p:nvGrpSpPr>
            <p:cNvPr id="341" name="组合 340"/>
            <p:cNvGrpSpPr/>
            <p:nvPr/>
          </p:nvGrpSpPr>
          <p:grpSpPr>
            <a:xfrm>
              <a:off x="814328" y="3219334"/>
              <a:ext cx="1356392" cy="432536"/>
              <a:chOff x="4304043" y="1286668"/>
              <a:chExt cx="3837944" cy="2757793"/>
            </a:xfrm>
            <a:effectLst>
              <a:outerShdw blurRad="381000" dist="254000" dir="8100000" algn="tr" rotWithShape="0">
                <a:prstClr val="black">
                  <a:alpha val="40000"/>
                </a:prstClr>
              </a:outerShdw>
            </a:effectLst>
          </p:grpSpPr>
          <p:sp>
            <p:nvSpPr>
              <p:cNvPr id="343" name="圆角矩形 342"/>
              <p:cNvSpPr/>
              <p:nvPr/>
            </p:nvSpPr>
            <p:spPr>
              <a:xfrm>
                <a:off x="4304043" y="1286668"/>
                <a:ext cx="3837944" cy="2757793"/>
              </a:xfrm>
              <a:prstGeom prst="roundRect">
                <a:avLst/>
              </a:prstGeom>
              <a:gradFill>
                <a:gsLst>
                  <a:gs pos="62000">
                    <a:sysClr val="window" lastClr="CCE8CF">
                      <a:lumMod val="95000"/>
                    </a:sysClr>
                  </a:gs>
                  <a:gs pos="0">
                    <a:sysClr val="window" lastClr="CCE8CF"/>
                  </a:gs>
                  <a:gs pos="100000">
                    <a:sysClr val="window" lastClr="CCE8CF">
                      <a:lumMod val="85000"/>
                    </a:sysClr>
                  </a:gs>
                  <a:gs pos="0">
                    <a:sysClr val="window" lastClr="CCE8CF"/>
                  </a:gs>
                </a:gsLst>
                <a:lin ang="81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sp>
            <p:nvSpPr>
              <p:cNvPr id="344" name="圆角矩形 343"/>
              <p:cNvSpPr/>
              <p:nvPr/>
            </p:nvSpPr>
            <p:spPr>
              <a:xfrm>
                <a:off x="4351927" y="1373342"/>
                <a:ext cx="3742173" cy="2584452"/>
              </a:xfrm>
              <a:prstGeom prst="roundRect">
                <a:avLst/>
              </a:prstGeom>
              <a:gradFill>
                <a:gsLst>
                  <a:gs pos="42000">
                    <a:srgbClr val="F0F0F0"/>
                  </a:gs>
                  <a:gs pos="0">
                    <a:sysClr val="window" lastClr="CCE8CF"/>
                  </a:gs>
                  <a:gs pos="100000">
                    <a:sysClr val="window" lastClr="CCE8CF">
                      <a:lumMod val="85000"/>
                    </a:sysClr>
                  </a:gs>
                  <a:gs pos="0">
                    <a:sysClr val="window" lastClr="CCE8CF"/>
                  </a:gs>
                </a:gsLst>
                <a:lin ang="18900000" scaled="0"/>
              </a:gra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black">
                      <a:lumMod val="75000"/>
                      <a:lumOff val="25000"/>
                    </a:prstClr>
                  </a:solidFill>
                  <a:effectLst/>
                  <a:uLnTx/>
                  <a:uFillTx/>
                  <a:latin typeface="Calibri"/>
                  <a:ea typeface="宋体" panose="02010600030101010101" pitchFamily="2" charset="-122"/>
                  <a:cs typeface="+mn-cs"/>
                </a:endParaRPr>
              </a:p>
            </p:txBody>
          </p:sp>
        </p:grpSp>
        <p:sp>
          <p:nvSpPr>
            <p:cNvPr id="342" name="TextBox 99"/>
            <p:cNvSpPr txBox="1"/>
            <p:nvPr/>
          </p:nvSpPr>
          <p:spPr>
            <a:xfrm>
              <a:off x="1110326" y="3331792"/>
              <a:ext cx="787838" cy="233759"/>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zh-CN" altLang="en-US"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rPr>
                <a:t>行政副总</a:t>
              </a:r>
              <a:endParaRPr kumimoji="0" lang="zh-CN" altLang="zh-CN" sz="1467" b="1" i="0" u="none" strike="noStrike" kern="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宋体" pitchFamily="2" charset="-122"/>
              </a:endParaRPr>
            </a:p>
          </p:txBody>
        </p:sp>
      </p:grpSp>
      <p:cxnSp>
        <p:nvCxnSpPr>
          <p:cNvPr id="345" name="直接连接符 344"/>
          <p:cNvCxnSpPr/>
          <p:nvPr/>
        </p:nvCxnSpPr>
        <p:spPr>
          <a:xfrm>
            <a:off x="2986851" y="4744152"/>
            <a:ext cx="1340" cy="198735"/>
          </a:xfrm>
          <a:prstGeom prst="line">
            <a:avLst/>
          </a:prstGeom>
          <a:noFill/>
          <a:ln w="12700" cap="flat" cmpd="sng" algn="ctr">
            <a:solidFill>
              <a:sysClr val="windowText" lastClr="000000"/>
            </a:solidFill>
            <a:prstDash val="dash"/>
          </a:ln>
          <a:effectLst/>
        </p:spPr>
      </p:cxnSp>
    </p:spTree>
    <p:extLst>
      <p:ext uri="{BB962C8B-B14F-4D97-AF65-F5344CB8AC3E}">
        <p14:creationId xmlns:p14="http://schemas.microsoft.com/office/powerpoint/2010/main" val="532581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53" presetClass="entr" presetSubtype="528" fill="hold" nodeType="afterEffect">
                                  <p:stCondLst>
                                    <p:cond delay="0"/>
                                  </p:stCondLst>
                                  <p:childTnLst>
                                    <p:set>
                                      <p:cBhvr>
                                        <p:cTn id="12" dur="1" fill="hold">
                                          <p:stCondLst>
                                            <p:cond delay="0"/>
                                          </p:stCondLst>
                                        </p:cTn>
                                        <p:tgtEl>
                                          <p:spTgt spid="330"/>
                                        </p:tgtEl>
                                        <p:attrNameLst>
                                          <p:attrName>style.visibility</p:attrName>
                                        </p:attrNameLst>
                                      </p:cBhvr>
                                      <p:to>
                                        <p:strVal val="visible"/>
                                      </p:to>
                                    </p:set>
                                    <p:anim calcmode="lin" valueType="num">
                                      <p:cBhvr>
                                        <p:cTn id="13" dur="500" fill="hold"/>
                                        <p:tgtEl>
                                          <p:spTgt spid="330"/>
                                        </p:tgtEl>
                                        <p:attrNameLst>
                                          <p:attrName>ppt_w</p:attrName>
                                        </p:attrNameLst>
                                      </p:cBhvr>
                                      <p:tavLst>
                                        <p:tav tm="0">
                                          <p:val>
                                            <p:fltVal val="0"/>
                                          </p:val>
                                        </p:tav>
                                        <p:tav tm="100000">
                                          <p:val>
                                            <p:strVal val="#ppt_w"/>
                                          </p:val>
                                        </p:tav>
                                      </p:tavLst>
                                    </p:anim>
                                    <p:anim calcmode="lin" valueType="num">
                                      <p:cBhvr>
                                        <p:cTn id="14" dur="500" fill="hold"/>
                                        <p:tgtEl>
                                          <p:spTgt spid="330"/>
                                        </p:tgtEl>
                                        <p:attrNameLst>
                                          <p:attrName>ppt_h</p:attrName>
                                        </p:attrNameLst>
                                      </p:cBhvr>
                                      <p:tavLst>
                                        <p:tav tm="0">
                                          <p:val>
                                            <p:fltVal val="0"/>
                                          </p:val>
                                        </p:tav>
                                        <p:tav tm="100000">
                                          <p:val>
                                            <p:strVal val="#ppt_h"/>
                                          </p:val>
                                        </p:tav>
                                      </p:tavLst>
                                    </p:anim>
                                    <p:animEffect transition="in" filter="fade">
                                      <p:cBhvr>
                                        <p:cTn id="15" dur="500"/>
                                        <p:tgtEl>
                                          <p:spTgt spid="330"/>
                                        </p:tgtEl>
                                      </p:cBhvr>
                                    </p:animEffect>
                                    <p:anim calcmode="lin" valueType="num">
                                      <p:cBhvr>
                                        <p:cTn id="16" dur="500" fill="hold"/>
                                        <p:tgtEl>
                                          <p:spTgt spid="330"/>
                                        </p:tgtEl>
                                        <p:attrNameLst>
                                          <p:attrName>ppt_x</p:attrName>
                                        </p:attrNameLst>
                                      </p:cBhvr>
                                      <p:tavLst>
                                        <p:tav tm="0">
                                          <p:val>
                                            <p:fltVal val="0.5"/>
                                          </p:val>
                                        </p:tav>
                                        <p:tav tm="100000">
                                          <p:val>
                                            <p:strVal val="#ppt_x"/>
                                          </p:val>
                                        </p:tav>
                                      </p:tavLst>
                                    </p:anim>
                                    <p:anim calcmode="lin" valueType="num">
                                      <p:cBhvr>
                                        <p:cTn id="17" dur="500" fill="hold"/>
                                        <p:tgtEl>
                                          <p:spTgt spid="330"/>
                                        </p:tgtEl>
                                        <p:attrNameLst>
                                          <p:attrName>ppt_y</p:attrName>
                                        </p:attrNameLst>
                                      </p:cBhvr>
                                      <p:tavLst>
                                        <p:tav tm="0">
                                          <p:val>
                                            <p:fltVal val="0.5"/>
                                          </p:val>
                                        </p:tav>
                                        <p:tav tm="100000">
                                          <p:val>
                                            <p:strVal val="#ppt_y"/>
                                          </p:val>
                                        </p:tav>
                                      </p:tavLst>
                                    </p:anim>
                                  </p:childTnLst>
                                </p:cTn>
                              </p:par>
                            </p:childTnLst>
                          </p:cTn>
                        </p:par>
                        <p:par>
                          <p:cTn id="18" fill="hold">
                            <p:stCondLst>
                              <p:cond delay="1000"/>
                            </p:stCondLst>
                            <p:childTnLst>
                              <p:par>
                                <p:cTn id="19" presetID="53" presetClass="entr" presetSubtype="528" fill="hold" nodeType="afterEffect">
                                  <p:stCondLst>
                                    <p:cond delay="0"/>
                                  </p:stCondLst>
                                  <p:childTnLst>
                                    <p:set>
                                      <p:cBhvr>
                                        <p:cTn id="20" dur="1" fill="hold">
                                          <p:stCondLst>
                                            <p:cond delay="0"/>
                                          </p:stCondLst>
                                        </p:cTn>
                                        <p:tgtEl>
                                          <p:spTgt spid="335"/>
                                        </p:tgtEl>
                                        <p:attrNameLst>
                                          <p:attrName>style.visibility</p:attrName>
                                        </p:attrNameLst>
                                      </p:cBhvr>
                                      <p:to>
                                        <p:strVal val="visible"/>
                                      </p:to>
                                    </p:set>
                                    <p:anim calcmode="lin" valueType="num">
                                      <p:cBhvr>
                                        <p:cTn id="21" dur="500" fill="hold"/>
                                        <p:tgtEl>
                                          <p:spTgt spid="335"/>
                                        </p:tgtEl>
                                        <p:attrNameLst>
                                          <p:attrName>ppt_w</p:attrName>
                                        </p:attrNameLst>
                                      </p:cBhvr>
                                      <p:tavLst>
                                        <p:tav tm="0">
                                          <p:val>
                                            <p:fltVal val="0"/>
                                          </p:val>
                                        </p:tav>
                                        <p:tav tm="100000">
                                          <p:val>
                                            <p:strVal val="#ppt_w"/>
                                          </p:val>
                                        </p:tav>
                                      </p:tavLst>
                                    </p:anim>
                                    <p:anim calcmode="lin" valueType="num">
                                      <p:cBhvr>
                                        <p:cTn id="22" dur="500" fill="hold"/>
                                        <p:tgtEl>
                                          <p:spTgt spid="335"/>
                                        </p:tgtEl>
                                        <p:attrNameLst>
                                          <p:attrName>ppt_h</p:attrName>
                                        </p:attrNameLst>
                                      </p:cBhvr>
                                      <p:tavLst>
                                        <p:tav tm="0">
                                          <p:val>
                                            <p:fltVal val="0"/>
                                          </p:val>
                                        </p:tav>
                                        <p:tav tm="100000">
                                          <p:val>
                                            <p:strVal val="#ppt_h"/>
                                          </p:val>
                                        </p:tav>
                                      </p:tavLst>
                                    </p:anim>
                                    <p:animEffect transition="in" filter="fade">
                                      <p:cBhvr>
                                        <p:cTn id="23" dur="500"/>
                                        <p:tgtEl>
                                          <p:spTgt spid="335"/>
                                        </p:tgtEl>
                                      </p:cBhvr>
                                    </p:animEffect>
                                    <p:anim calcmode="lin" valueType="num">
                                      <p:cBhvr>
                                        <p:cTn id="24" dur="500" fill="hold"/>
                                        <p:tgtEl>
                                          <p:spTgt spid="335"/>
                                        </p:tgtEl>
                                        <p:attrNameLst>
                                          <p:attrName>ppt_x</p:attrName>
                                        </p:attrNameLst>
                                      </p:cBhvr>
                                      <p:tavLst>
                                        <p:tav tm="0">
                                          <p:val>
                                            <p:fltVal val="0.5"/>
                                          </p:val>
                                        </p:tav>
                                        <p:tav tm="100000">
                                          <p:val>
                                            <p:strVal val="#ppt_x"/>
                                          </p:val>
                                        </p:tav>
                                      </p:tavLst>
                                    </p:anim>
                                    <p:anim calcmode="lin" valueType="num">
                                      <p:cBhvr>
                                        <p:cTn id="25" dur="500" fill="hold"/>
                                        <p:tgtEl>
                                          <p:spTgt spid="335"/>
                                        </p:tgtEl>
                                        <p:attrNameLst>
                                          <p:attrName>ppt_y</p:attrName>
                                        </p:attrNameLst>
                                      </p:cBhvr>
                                      <p:tavLst>
                                        <p:tav tm="0">
                                          <p:val>
                                            <p:fltVal val="0.5"/>
                                          </p:val>
                                        </p:tav>
                                        <p:tav tm="100000">
                                          <p:val>
                                            <p:strVal val="#ppt_y"/>
                                          </p:val>
                                        </p:tav>
                                      </p:tavLst>
                                    </p:anim>
                                  </p:childTnLst>
                                </p:cTn>
                              </p:par>
                            </p:childTnLst>
                          </p:cTn>
                        </p:par>
                        <p:par>
                          <p:cTn id="26" fill="hold">
                            <p:stCondLst>
                              <p:cond delay="1500"/>
                            </p:stCondLst>
                            <p:childTnLst>
                              <p:par>
                                <p:cTn id="27" presetID="22" presetClass="entr" presetSubtype="1" fill="hold" nodeType="afterEffect">
                                  <p:stCondLst>
                                    <p:cond delay="0"/>
                                  </p:stCondLst>
                                  <p:childTnLst>
                                    <p:set>
                                      <p:cBhvr>
                                        <p:cTn id="28" dur="1" fill="hold">
                                          <p:stCondLst>
                                            <p:cond delay="0"/>
                                          </p:stCondLst>
                                        </p:cTn>
                                        <p:tgtEl>
                                          <p:spTgt spid="224"/>
                                        </p:tgtEl>
                                        <p:attrNameLst>
                                          <p:attrName>style.visibility</p:attrName>
                                        </p:attrNameLst>
                                      </p:cBhvr>
                                      <p:to>
                                        <p:strVal val="visible"/>
                                      </p:to>
                                    </p:set>
                                    <p:animEffect transition="in" filter="wipe(up)">
                                      <p:cBhvr>
                                        <p:cTn id="29" dur="500"/>
                                        <p:tgtEl>
                                          <p:spTgt spid="224"/>
                                        </p:tgtEl>
                                      </p:cBhvr>
                                    </p:animEffect>
                                  </p:childTnLst>
                                </p:cTn>
                              </p:par>
                            </p:childTnLst>
                          </p:cTn>
                        </p:par>
                        <p:par>
                          <p:cTn id="30" fill="hold">
                            <p:stCondLst>
                              <p:cond delay="2000"/>
                            </p:stCondLst>
                            <p:childTnLst>
                              <p:par>
                                <p:cTn id="31" presetID="16" presetClass="entr" presetSubtype="37" fill="hold" nodeType="afterEffect">
                                  <p:stCondLst>
                                    <p:cond delay="0"/>
                                  </p:stCondLst>
                                  <p:childTnLst>
                                    <p:set>
                                      <p:cBhvr>
                                        <p:cTn id="32" dur="1" fill="hold">
                                          <p:stCondLst>
                                            <p:cond delay="0"/>
                                          </p:stCondLst>
                                        </p:cTn>
                                        <p:tgtEl>
                                          <p:spTgt spid="220"/>
                                        </p:tgtEl>
                                        <p:attrNameLst>
                                          <p:attrName>style.visibility</p:attrName>
                                        </p:attrNameLst>
                                      </p:cBhvr>
                                      <p:to>
                                        <p:strVal val="visible"/>
                                      </p:to>
                                    </p:set>
                                    <p:animEffect transition="in" filter="barn(outVertical)">
                                      <p:cBhvr>
                                        <p:cTn id="33" dur="500"/>
                                        <p:tgtEl>
                                          <p:spTgt spid="220"/>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226"/>
                                        </p:tgtEl>
                                        <p:attrNameLst>
                                          <p:attrName>style.visibility</p:attrName>
                                        </p:attrNameLst>
                                      </p:cBhvr>
                                      <p:to>
                                        <p:strVal val="visible"/>
                                      </p:to>
                                    </p:set>
                                    <p:animEffect transition="in" filter="wipe(up)">
                                      <p:cBhvr>
                                        <p:cTn id="37" dur="500"/>
                                        <p:tgtEl>
                                          <p:spTgt spid="226"/>
                                        </p:tgtEl>
                                      </p:cBhvr>
                                    </p:animEffect>
                                  </p:childTnLst>
                                </p:cTn>
                              </p:par>
                              <p:par>
                                <p:cTn id="38" presetID="22" presetClass="entr" presetSubtype="1" fill="hold" nodeType="withEffect">
                                  <p:stCondLst>
                                    <p:cond delay="0"/>
                                  </p:stCondLst>
                                  <p:childTnLst>
                                    <p:set>
                                      <p:cBhvr>
                                        <p:cTn id="39" dur="1" fill="hold">
                                          <p:stCondLst>
                                            <p:cond delay="0"/>
                                          </p:stCondLst>
                                        </p:cTn>
                                        <p:tgtEl>
                                          <p:spTgt spid="225"/>
                                        </p:tgtEl>
                                        <p:attrNameLst>
                                          <p:attrName>style.visibility</p:attrName>
                                        </p:attrNameLst>
                                      </p:cBhvr>
                                      <p:to>
                                        <p:strVal val="visible"/>
                                      </p:to>
                                    </p:set>
                                    <p:animEffect transition="in" filter="wipe(up)">
                                      <p:cBhvr>
                                        <p:cTn id="40" dur="500"/>
                                        <p:tgtEl>
                                          <p:spTgt spid="225"/>
                                        </p:tgtEl>
                                      </p:cBhvr>
                                    </p:animEffect>
                                  </p:childTnLst>
                                </p:cTn>
                              </p:par>
                            </p:childTnLst>
                          </p:cTn>
                        </p:par>
                        <p:par>
                          <p:cTn id="41" fill="hold">
                            <p:stCondLst>
                              <p:cond delay="3000"/>
                            </p:stCondLst>
                            <p:childTnLst>
                              <p:par>
                                <p:cTn id="42" presetID="53" presetClass="entr" presetSubtype="16" fill="hold" nodeType="afterEffect">
                                  <p:stCondLst>
                                    <p:cond delay="0"/>
                                  </p:stCondLst>
                                  <p:childTnLst>
                                    <p:set>
                                      <p:cBhvr>
                                        <p:cTn id="43" dur="1" fill="hold">
                                          <p:stCondLst>
                                            <p:cond delay="0"/>
                                          </p:stCondLst>
                                        </p:cTn>
                                        <p:tgtEl>
                                          <p:spTgt spid="242"/>
                                        </p:tgtEl>
                                        <p:attrNameLst>
                                          <p:attrName>style.visibility</p:attrName>
                                        </p:attrNameLst>
                                      </p:cBhvr>
                                      <p:to>
                                        <p:strVal val="visible"/>
                                      </p:to>
                                    </p:set>
                                    <p:anim calcmode="lin" valueType="num">
                                      <p:cBhvr>
                                        <p:cTn id="44" dur="500" fill="hold"/>
                                        <p:tgtEl>
                                          <p:spTgt spid="242"/>
                                        </p:tgtEl>
                                        <p:attrNameLst>
                                          <p:attrName>ppt_w</p:attrName>
                                        </p:attrNameLst>
                                      </p:cBhvr>
                                      <p:tavLst>
                                        <p:tav tm="0">
                                          <p:val>
                                            <p:fltVal val="0"/>
                                          </p:val>
                                        </p:tav>
                                        <p:tav tm="100000">
                                          <p:val>
                                            <p:strVal val="#ppt_w"/>
                                          </p:val>
                                        </p:tav>
                                      </p:tavLst>
                                    </p:anim>
                                    <p:anim calcmode="lin" valueType="num">
                                      <p:cBhvr>
                                        <p:cTn id="45" dur="500" fill="hold"/>
                                        <p:tgtEl>
                                          <p:spTgt spid="242"/>
                                        </p:tgtEl>
                                        <p:attrNameLst>
                                          <p:attrName>ppt_h</p:attrName>
                                        </p:attrNameLst>
                                      </p:cBhvr>
                                      <p:tavLst>
                                        <p:tav tm="0">
                                          <p:val>
                                            <p:fltVal val="0"/>
                                          </p:val>
                                        </p:tav>
                                        <p:tav tm="100000">
                                          <p:val>
                                            <p:strVal val="#ppt_h"/>
                                          </p:val>
                                        </p:tav>
                                      </p:tavLst>
                                    </p:anim>
                                    <p:animEffect transition="in" filter="fade">
                                      <p:cBhvr>
                                        <p:cTn id="46" dur="500"/>
                                        <p:tgtEl>
                                          <p:spTgt spid="242"/>
                                        </p:tgtEl>
                                      </p:cBhvr>
                                    </p:animEffect>
                                  </p:childTnLst>
                                </p:cTn>
                              </p:par>
                              <p:par>
                                <p:cTn id="47" presetID="53" presetClass="entr" presetSubtype="16" fill="hold" nodeType="withEffect">
                                  <p:stCondLst>
                                    <p:cond delay="0"/>
                                  </p:stCondLst>
                                  <p:childTnLst>
                                    <p:set>
                                      <p:cBhvr>
                                        <p:cTn id="48" dur="1" fill="hold">
                                          <p:stCondLst>
                                            <p:cond delay="0"/>
                                          </p:stCondLst>
                                        </p:cTn>
                                        <p:tgtEl>
                                          <p:spTgt spid="237"/>
                                        </p:tgtEl>
                                        <p:attrNameLst>
                                          <p:attrName>style.visibility</p:attrName>
                                        </p:attrNameLst>
                                      </p:cBhvr>
                                      <p:to>
                                        <p:strVal val="visible"/>
                                      </p:to>
                                    </p:set>
                                    <p:anim calcmode="lin" valueType="num">
                                      <p:cBhvr>
                                        <p:cTn id="49" dur="500" fill="hold"/>
                                        <p:tgtEl>
                                          <p:spTgt spid="237"/>
                                        </p:tgtEl>
                                        <p:attrNameLst>
                                          <p:attrName>ppt_w</p:attrName>
                                        </p:attrNameLst>
                                      </p:cBhvr>
                                      <p:tavLst>
                                        <p:tav tm="0">
                                          <p:val>
                                            <p:fltVal val="0"/>
                                          </p:val>
                                        </p:tav>
                                        <p:tav tm="100000">
                                          <p:val>
                                            <p:strVal val="#ppt_w"/>
                                          </p:val>
                                        </p:tav>
                                      </p:tavLst>
                                    </p:anim>
                                    <p:anim calcmode="lin" valueType="num">
                                      <p:cBhvr>
                                        <p:cTn id="50" dur="500" fill="hold"/>
                                        <p:tgtEl>
                                          <p:spTgt spid="237"/>
                                        </p:tgtEl>
                                        <p:attrNameLst>
                                          <p:attrName>ppt_h</p:attrName>
                                        </p:attrNameLst>
                                      </p:cBhvr>
                                      <p:tavLst>
                                        <p:tav tm="0">
                                          <p:val>
                                            <p:fltVal val="0"/>
                                          </p:val>
                                        </p:tav>
                                        <p:tav tm="100000">
                                          <p:val>
                                            <p:strVal val="#ppt_h"/>
                                          </p:val>
                                        </p:tav>
                                      </p:tavLst>
                                    </p:anim>
                                    <p:animEffect transition="in" filter="fade">
                                      <p:cBhvr>
                                        <p:cTn id="51" dur="500"/>
                                        <p:tgtEl>
                                          <p:spTgt spid="237"/>
                                        </p:tgtEl>
                                      </p:cBhvr>
                                    </p:animEffect>
                                  </p:childTnLst>
                                </p:cTn>
                              </p:par>
                              <p:par>
                                <p:cTn id="52" presetID="53" presetClass="entr" presetSubtype="16" fill="hold" nodeType="withEffect">
                                  <p:stCondLst>
                                    <p:cond delay="0"/>
                                  </p:stCondLst>
                                  <p:childTnLst>
                                    <p:set>
                                      <p:cBhvr>
                                        <p:cTn id="53" dur="1" fill="hold">
                                          <p:stCondLst>
                                            <p:cond delay="0"/>
                                          </p:stCondLst>
                                        </p:cTn>
                                        <p:tgtEl>
                                          <p:spTgt spid="340"/>
                                        </p:tgtEl>
                                        <p:attrNameLst>
                                          <p:attrName>style.visibility</p:attrName>
                                        </p:attrNameLst>
                                      </p:cBhvr>
                                      <p:to>
                                        <p:strVal val="visible"/>
                                      </p:to>
                                    </p:set>
                                    <p:anim calcmode="lin" valueType="num">
                                      <p:cBhvr>
                                        <p:cTn id="54" dur="500" fill="hold"/>
                                        <p:tgtEl>
                                          <p:spTgt spid="340"/>
                                        </p:tgtEl>
                                        <p:attrNameLst>
                                          <p:attrName>ppt_w</p:attrName>
                                        </p:attrNameLst>
                                      </p:cBhvr>
                                      <p:tavLst>
                                        <p:tav tm="0">
                                          <p:val>
                                            <p:fltVal val="0"/>
                                          </p:val>
                                        </p:tav>
                                        <p:tav tm="100000">
                                          <p:val>
                                            <p:strVal val="#ppt_w"/>
                                          </p:val>
                                        </p:tav>
                                      </p:tavLst>
                                    </p:anim>
                                    <p:anim calcmode="lin" valueType="num">
                                      <p:cBhvr>
                                        <p:cTn id="55" dur="500" fill="hold"/>
                                        <p:tgtEl>
                                          <p:spTgt spid="340"/>
                                        </p:tgtEl>
                                        <p:attrNameLst>
                                          <p:attrName>ppt_h</p:attrName>
                                        </p:attrNameLst>
                                      </p:cBhvr>
                                      <p:tavLst>
                                        <p:tav tm="0">
                                          <p:val>
                                            <p:fltVal val="0"/>
                                          </p:val>
                                        </p:tav>
                                        <p:tav tm="100000">
                                          <p:val>
                                            <p:strVal val="#ppt_h"/>
                                          </p:val>
                                        </p:tav>
                                      </p:tavLst>
                                    </p:anim>
                                    <p:animEffect transition="in" filter="fade">
                                      <p:cBhvr>
                                        <p:cTn id="56" dur="500"/>
                                        <p:tgtEl>
                                          <p:spTgt spid="340"/>
                                        </p:tgtEl>
                                      </p:cBhvr>
                                    </p:animEffect>
                                  </p:childTnLst>
                                </p:cTn>
                              </p:par>
                            </p:childTnLst>
                          </p:cTn>
                        </p:par>
                        <p:par>
                          <p:cTn id="57" fill="hold">
                            <p:stCondLst>
                              <p:cond delay="3500"/>
                            </p:stCondLst>
                            <p:childTnLst>
                              <p:par>
                                <p:cTn id="58" presetID="16" presetClass="entr" presetSubtype="37" fill="hold" nodeType="afterEffect">
                                  <p:stCondLst>
                                    <p:cond delay="0"/>
                                  </p:stCondLst>
                                  <p:childTnLst>
                                    <p:set>
                                      <p:cBhvr>
                                        <p:cTn id="59" dur="1" fill="hold">
                                          <p:stCondLst>
                                            <p:cond delay="0"/>
                                          </p:stCondLst>
                                        </p:cTn>
                                        <p:tgtEl>
                                          <p:spTgt spid="221"/>
                                        </p:tgtEl>
                                        <p:attrNameLst>
                                          <p:attrName>style.visibility</p:attrName>
                                        </p:attrNameLst>
                                      </p:cBhvr>
                                      <p:to>
                                        <p:strVal val="visible"/>
                                      </p:to>
                                    </p:set>
                                    <p:animEffect transition="in" filter="barn(outVertical)">
                                      <p:cBhvr>
                                        <p:cTn id="60" dur="500"/>
                                        <p:tgtEl>
                                          <p:spTgt spid="221"/>
                                        </p:tgtEl>
                                      </p:cBhvr>
                                    </p:animEffect>
                                  </p:childTnLst>
                                </p:cTn>
                              </p:par>
                              <p:par>
                                <p:cTn id="61" presetID="16" presetClass="entr" presetSubtype="37" fill="hold" nodeType="withEffect">
                                  <p:stCondLst>
                                    <p:cond delay="0"/>
                                  </p:stCondLst>
                                  <p:childTnLst>
                                    <p:set>
                                      <p:cBhvr>
                                        <p:cTn id="62" dur="1" fill="hold">
                                          <p:stCondLst>
                                            <p:cond delay="0"/>
                                          </p:stCondLst>
                                        </p:cTn>
                                        <p:tgtEl>
                                          <p:spTgt spid="222"/>
                                        </p:tgtEl>
                                        <p:attrNameLst>
                                          <p:attrName>style.visibility</p:attrName>
                                        </p:attrNameLst>
                                      </p:cBhvr>
                                      <p:to>
                                        <p:strVal val="visible"/>
                                      </p:to>
                                    </p:set>
                                    <p:animEffect transition="in" filter="barn(outVertical)">
                                      <p:cBhvr>
                                        <p:cTn id="63" dur="500"/>
                                        <p:tgtEl>
                                          <p:spTgt spid="222"/>
                                        </p:tgtEl>
                                      </p:cBhvr>
                                    </p:animEffect>
                                  </p:childTnLst>
                                </p:cTn>
                              </p:par>
                              <p:par>
                                <p:cTn id="64" presetID="16" presetClass="entr" presetSubtype="37" fill="hold" nodeType="withEffect">
                                  <p:stCondLst>
                                    <p:cond delay="0"/>
                                  </p:stCondLst>
                                  <p:childTnLst>
                                    <p:set>
                                      <p:cBhvr>
                                        <p:cTn id="65" dur="1" fill="hold">
                                          <p:stCondLst>
                                            <p:cond delay="0"/>
                                          </p:stCondLst>
                                        </p:cTn>
                                        <p:tgtEl>
                                          <p:spTgt spid="223"/>
                                        </p:tgtEl>
                                        <p:attrNameLst>
                                          <p:attrName>style.visibility</p:attrName>
                                        </p:attrNameLst>
                                      </p:cBhvr>
                                      <p:to>
                                        <p:strVal val="visible"/>
                                      </p:to>
                                    </p:set>
                                    <p:animEffect transition="in" filter="barn(outVertical)">
                                      <p:cBhvr>
                                        <p:cTn id="66" dur="500"/>
                                        <p:tgtEl>
                                          <p:spTgt spid="223"/>
                                        </p:tgtEl>
                                      </p:cBhvr>
                                    </p:animEffect>
                                  </p:childTnLst>
                                </p:cTn>
                              </p:par>
                            </p:childTnLst>
                          </p:cTn>
                        </p:par>
                        <p:par>
                          <p:cTn id="67" fill="hold">
                            <p:stCondLst>
                              <p:cond delay="4000"/>
                            </p:stCondLst>
                            <p:childTnLst>
                              <p:par>
                                <p:cTn id="68" presetID="22" presetClass="entr" presetSubtype="1" fill="hold" nodeType="afterEffect">
                                  <p:stCondLst>
                                    <p:cond delay="0"/>
                                  </p:stCondLst>
                                  <p:childTnLst>
                                    <p:set>
                                      <p:cBhvr>
                                        <p:cTn id="69" dur="1" fill="hold">
                                          <p:stCondLst>
                                            <p:cond delay="0"/>
                                          </p:stCondLst>
                                        </p:cTn>
                                        <p:tgtEl>
                                          <p:spTgt spid="227"/>
                                        </p:tgtEl>
                                        <p:attrNameLst>
                                          <p:attrName>style.visibility</p:attrName>
                                        </p:attrNameLst>
                                      </p:cBhvr>
                                      <p:to>
                                        <p:strVal val="visible"/>
                                      </p:to>
                                    </p:set>
                                    <p:animEffect transition="in" filter="wipe(up)">
                                      <p:cBhvr>
                                        <p:cTn id="70" dur="500"/>
                                        <p:tgtEl>
                                          <p:spTgt spid="227"/>
                                        </p:tgtEl>
                                      </p:cBhvr>
                                    </p:animEffect>
                                  </p:childTnLst>
                                </p:cTn>
                              </p:par>
                              <p:par>
                                <p:cTn id="71" presetID="22" presetClass="entr" presetSubtype="1" fill="hold" nodeType="withEffect">
                                  <p:stCondLst>
                                    <p:cond delay="0"/>
                                  </p:stCondLst>
                                  <p:childTnLst>
                                    <p:set>
                                      <p:cBhvr>
                                        <p:cTn id="72" dur="1" fill="hold">
                                          <p:stCondLst>
                                            <p:cond delay="0"/>
                                          </p:stCondLst>
                                        </p:cTn>
                                        <p:tgtEl>
                                          <p:spTgt spid="228"/>
                                        </p:tgtEl>
                                        <p:attrNameLst>
                                          <p:attrName>style.visibility</p:attrName>
                                        </p:attrNameLst>
                                      </p:cBhvr>
                                      <p:to>
                                        <p:strVal val="visible"/>
                                      </p:to>
                                    </p:set>
                                    <p:animEffect transition="in" filter="wipe(up)">
                                      <p:cBhvr>
                                        <p:cTn id="73" dur="500"/>
                                        <p:tgtEl>
                                          <p:spTgt spid="228"/>
                                        </p:tgtEl>
                                      </p:cBhvr>
                                    </p:animEffect>
                                  </p:childTnLst>
                                </p:cTn>
                              </p:par>
                              <p:par>
                                <p:cTn id="74" presetID="22" presetClass="entr" presetSubtype="1" fill="hold" nodeType="withEffect">
                                  <p:stCondLst>
                                    <p:cond delay="0"/>
                                  </p:stCondLst>
                                  <p:childTnLst>
                                    <p:set>
                                      <p:cBhvr>
                                        <p:cTn id="75" dur="1" fill="hold">
                                          <p:stCondLst>
                                            <p:cond delay="0"/>
                                          </p:stCondLst>
                                        </p:cTn>
                                        <p:tgtEl>
                                          <p:spTgt spid="229"/>
                                        </p:tgtEl>
                                        <p:attrNameLst>
                                          <p:attrName>style.visibility</p:attrName>
                                        </p:attrNameLst>
                                      </p:cBhvr>
                                      <p:to>
                                        <p:strVal val="visible"/>
                                      </p:to>
                                    </p:set>
                                    <p:animEffect transition="in" filter="wipe(up)">
                                      <p:cBhvr>
                                        <p:cTn id="76" dur="500"/>
                                        <p:tgtEl>
                                          <p:spTgt spid="229"/>
                                        </p:tgtEl>
                                      </p:cBhvr>
                                    </p:animEffect>
                                  </p:childTnLst>
                                </p:cTn>
                              </p:par>
                              <p:par>
                                <p:cTn id="77" presetID="22" presetClass="entr" presetSubtype="1" fill="hold" nodeType="withEffect">
                                  <p:stCondLst>
                                    <p:cond delay="0"/>
                                  </p:stCondLst>
                                  <p:childTnLst>
                                    <p:set>
                                      <p:cBhvr>
                                        <p:cTn id="78" dur="1" fill="hold">
                                          <p:stCondLst>
                                            <p:cond delay="0"/>
                                          </p:stCondLst>
                                        </p:cTn>
                                        <p:tgtEl>
                                          <p:spTgt spid="230"/>
                                        </p:tgtEl>
                                        <p:attrNameLst>
                                          <p:attrName>style.visibility</p:attrName>
                                        </p:attrNameLst>
                                      </p:cBhvr>
                                      <p:to>
                                        <p:strVal val="visible"/>
                                      </p:to>
                                    </p:set>
                                    <p:animEffect transition="in" filter="wipe(up)">
                                      <p:cBhvr>
                                        <p:cTn id="79" dur="500"/>
                                        <p:tgtEl>
                                          <p:spTgt spid="230"/>
                                        </p:tgtEl>
                                      </p:cBhvr>
                                    </p:animEffect>
                                  </p:childTnLst>
                                </p:cTn>
                              </p:par>
                              <p:par>
                                <p:cTn id="80" presetID="22" presetClass="entr" presetSubtype="1" fill="hold" nodeType="withEffect">
                                  <p:stCondLst>
                                    <p:cond delay="0"/>
                                  </p:stCondLst>
                                  <p:childTnLst>
                                    <p:set>
                                      <p:cBhvr>
                                        <p:cTn id="81" dur="1" fill="hold">
                                          <p:stCondLst>
                                            <p:cond delay="0"/>
                                          </p:stCondLst>
                                        </p:cTn>
                                        <p:tgtEl>
                                          <p:spTgt spid="232"/>
                                        </p:tgtEl>
                                        <p:attrNameLst>
                                          <p:attrName>style.visibility</p:attrName>
                                        </p:attrNameLst>
                                      </p:cBhvr>
                                      <p:to>
                                        <p:strVal val="visible"/>
                                      </p:to>
                                    </p:set>
                                    <p:animEffect transition="in" filter="wipe(up)">
                                      <p:cBhvr>
                                        <p:cTn id="82" dur="500"/>
                                        <p:tgtEl>
                                          <p:spTgt spid="232"/>
                                        </p:tgtEl>
                                      </p:cBhvr>
                                    </p:animEffect>
                                  </p:childTnLst>
                                </p:cTn>
                              </p:par>
                              <p:par>
                                <p:cTn id="83" presetID="22" presetClass="entr" presetSubtype="1" fill="hold" nodeType="withEffect">
                                  <p:stCondLst>
                                    <p:cond delay="0"/>
                                  </p:stCondLst>
                                  <p:childTnLst>
                                    <p:set>
                                      <p:cBhvr>
                                        <p:cTn id="84" dur="1" fill="hold">
                                          <p:stCondLst>
                                            <p:cond delay="0"/>
                                          </p:stCondLst>
                                        </p:cTn>
                                        <p:tgtEl>
                                          <p:spTgt spid="231"/>
                                        </p:tgtEl>
                                        <p:attrNameLst>
                                          <p:attrName>style.visibility</p:attrName>
                                        </p:attrNameLst>
                                      </p:cBhvr>
                                      <p:to>
                                        <p:strVal val="visible"/>
                                      </p:to>
                                    </p:set>
                                    <p:animEffect transition="in" filter="wipe(up)">
                                      <p:cBhvr>
                                        <p:cTn id="85" dur="500"/>
                                        <p:tgtEl>
                                          <p:spTgt spid="231"/>
                                        </p:tgtEl>
                                      </p:cBhvr>
                                    </p:animEffect>
                                  </p:childTnLst>
                                </p:cTn>
                              </p:par>
                              <p:par>
                                <p:cTn id="86" presetID="22" presetClass="entr" presetSubtype="1" fill="hold" nodeType="withEffect">
                                  <p:stCondLst>
                                    <p:cond delay="0"/>
                                  </p:stCondLst>
                                  <p:childTnLst>
                                    <p:set>
                                      <p:cBhvr>
                                        <p:cTn id="87" dur="1" fill="hold">
                                          <p:stCondLst>
                                            <p:cond delay="0"/>
                                          </p:stCondLst>
                                        </p:cTn>
                                        <p:tgtEl>
                                          <p:spTgt spid="233"/>
                                        </p:tgtEl>
                                        <p:attrNameLst>
                                          <p:attrName>style.visibility</p:attrName>
                                        </p:attrNameLst>
                                      </p:cBhvr>
                                      <p:to>
                                        <p:strVal val="visible"/>
                                      </p:to>
                                    </p:set>
                                    <p:animEffect transition="in" filter="wipe(up)">
                                      <p:cBhvr>
                                        <p:cTn id="88" dur="500"/>
                                        <p:tgtEl>
                                          <p:spTgt spid="233"/>
                                        </p:tgtEl>
                                      </p:cBhvr>
                                    </p:animEffect>
                                  </p:childTnLst>
                                </p:cTn>
                              </p:par>
                              <p:par>
                                <p:cTn id="89" presetID="22" presetClass="entr" presetSubtype="1" fill="hold" nodeType="withEffect">
                                  <p:stCondLst>
                                    <p:cond delay="0"/>
                                  </p:stCondLst>
                                  <p:childTnLst>
                                    <p:set>
                                      <p:cBhvr>
                                        <p:cTn id="90" dur="1" fill="hold">
                                          <p:stCondLst>
                                            <p:cond delay="0"/>
                                          </p:stCondLst>
                                        </p:cTn>
                                        <p:tgtEl>
                                          <p:spTgt spid="234"/>
                                        </p:tgtEl>
                                        <p:attrNameLst>
                                          <p:attrName>style.visibility</p:attrName>
                                        </p:attrNameLst>
                                      </p:cBhvr>
                                      <p:to>
                                        <p:strVal val="visible"/>
                                      </p:to>
                                    </p:set>
                                    <p:animEffect transition="in" filter="wipe(up)">
                                      <p:cBhvr>
                                        <p:cTn id="91" dur="500"/>
                                        <p:tgtEl>
                                          <p:spTgt spid="234"/>
                                        </p:tgtEl>
                                      </p:cBhvr>
                                    </p:animEffect>
                                  </p:childTnLst>
                                </p:cTn>
                              </p:par>
                              <p:par>
                                <p:cTn id="92" presetID="22" presetClass="entr" presetSubtype="1" fill="hold" nodeType="withEffect">
                                  <p:stCondLst>
                                    <p:cond delay="0"/>
                                  </p:stCondLst>
                                  <p:childTnLst>
                                    <p:set>
                                      <p:cBhvr>
                                        <p:cTn id="93" dur="1" fill="hold">
                                          <p:stCondLst>
                                            <p:cond delay="0"/>
                                          </p:stCondLst>
                                        </p:cTn>
                                        <p:tgtEl>
                                          <p:spTgt spid="235"/>
                                        </p:tgtEl>
                                        <p:attrNameLst>
                                          <p:attrName>style.visibility</p:attrName>
                                        </p:attrNameLst>
                                      </p:cBhvr>
                                      <p:to>
                                        <p:strVal val="visible"/>
                                      </p:to>
                                    </p:set>
                                    <p:animEffect transition="in" filter="wipe(up)">
                                      <p:cBhvr>
                                        <p:cTn id="94" dur="500"/>
                                        <p:tgtEl>
                                          <p:spTgt spid="235"/>
                                        </p:tgtEl>
                                      </p:cBhvr>
                                    </p:animEffect>
                                  </p:childTnLst>
                                </p:cTn>
                              </p:par>
                              <p:par>
                                <p:cTn id="95" presetID="22" presetClass="entr" presetSubtype="1" fill="hold" nodeType="withEffect">
                                  <p:stCondLst>
                                    <p:cond delay="0"/>
                                  </p:stCondLst>
                                  <p:childTnLst>
                                    <p:set>
                                      <p:cBhvr>
                                        <p:cTn id="96" dur="1" fill="hold">
                                          <p:stCondLst>
                                            <p:cond delay="0"/>
                                          </p:stCondLst>
                                        </p:cTn>
                                        <p:tgtEl>
                                          <p:spTgt spid="236"/>
                                        </p:tgtEl>
                                        <p:attrNameLst>
                                          <p:attrName>style.visibility</p:attrName>
                                        </p:attrNameLst>
                                      </p:cBhvr>
                                      <p:to>
                                        <p:strVal val="visible"/>
                                      </p:to>
                                    </p:set>
                                    <p:animEffect transition="in" filter="wipe(up)">
                                      <p:cBhvr>
                                        <p:cTn id="97" dur="500"/>
                                        <p:tgtEl>
                                          <p:spTgt spid="236"/>
                                        </p:tgtEl>
                                      </p:cBhvr>
                                    </p:animEffect>
                                  </p:childTnLst>
                                </p:cTn>
                              </p:par>
                            </p:childTnLst>
                          </p:cTn>
                        </p:par>
                        <p:par>
                          <p:cTn id="98" fill="hold">
                            <p:stCondLst>
                              <p:cond delay="4500"/>
                            </p:stCondLst>
                            <p:childTnLst>
                              <p:par>
                                <p:cTn id="99" presetID="42" presetClass="entr" presetSubtype="0" fill="hold" nodeType="afterEffect">
                                  <p:stCondLst>
                                    <p:cond delay="0"/>
                                  </p:stCondLst>
                                  <p:childTnLst>
                                    <p:set>
                                      <p:cBhvr>
                                        <p:cTn id="100" dur="1" fill="hold">
                                          <p:stCondLst>
                                            <p:cond delay="0"/>
                                          </p:stCondLst>
                                        </p:cTn>
                                        <p:tgtEl>
                                          <p:spTgt spid="280"/>
                                        </p:tgtEl>
                                        <p:attrNameLst>
                                          <p:attrName>style.visibility</p:attrName>
                                        </p:attrNameLst>
                                      </p:cBhvr>
                                      <p:to>
                                        <p:strVal val="visible"/>
                                      </p:to>
                                    </p:set>
                                    <p:animEffect transition="in" filter="fade">
                                      <p:cBhvr>
                                        <p:cTn id="101" dur="500"/>
                                        <p:tgtEl>
                                          <p:spTgt spid="280"/>
                                        </p:tgtEl>
                                      </p:cBhvr>
                                    </p:animEffect>
                                    <p:anim calcmode="lin" valueType="num">
                                      <p:cBhvr>
                                        <p:cTn id="102" dur="500" fill="hold"/>
                                        <p:tgtEl>
                                          <p:spTgt spid="280"/>
                                        </p:tgtEl>
                                        <p:attrNameLst>
                                          <p:attrName>ppt_x</p:attrName>
                                        </p:attrNameLst>
                                      </p:cBhvr>
                                      <p:tavLst>
                                        <p:tav tm="0">
                                          <p:val>
                                            <p:strVal val="#ppt_x"/>
                                          </p:val>
                                        </p:tav>
                                        <p:tav tm="100000">
                                          <p:val>
                                            <p:strVal val="#ppt_x"/>
                                          </p:val>
                                        </p:tav>
                                      </p:tavLst>
                                    </p:anim>
                                    <p:anim calcmode="lin" valueType="num">
                                      <p:cBhvr>
                                        <p:cTn id="103" dur="500" fill="hold"/>
                                        <p:tgtEl>
                                          <p:spTgt spid="280"/>
                                        </p:tgtEl>
                                        <p:attrNameLst>
                                          <p:attrName>ppt_y</p:attrName>
                                        </p:attrNameLst>
                                      </p:cBhvr>
                                      <p:tavLst>
                                        <p:tav tm="0">
                                          <p:val>
                                            <p:strVal val="#ppt_y+.1"/>
                                          </p:val>
                                        </p:tav>
                                        <p:tav tm="100000">
                                          <p:val>
                                            <p:strVal val="#ppt_y"/>
                                          </p:val>
                                        </p:tav>
                                      </p:tavLst>
                                    </p:anim>
                                  </p:childTnLst>
                                </p:cTn>
                              </p:par>
                              <p:par>
                                <p:cTn id="104" presetID="42" presetClass="entr" presetSubtype="0" fill="hold" nodeType="withEffect">
                                  <p:stCondLst>
                                    <p:cond delay="0"/>
                                  </p:stCondLst>
                                  <p:childTnLst>
                                    <p:set>
                                      <p:cBhvr>
                                        <p:cTn id="105" dur="1" fill="hold">
                                          <p:stCondLst>
                                            <p:cond delay="0"/>
                                          </p:stCondLst>
                                        </p:cTn>
                                        <p:tgtEl>
                                          <p:spTgt spid="285"/>
                                        </p:tgtEl>
                                        <p:attrNameLst>
                                          <p:attrName>style.visibility</p:attrName>
                                        </p:attrNameLst>
                                      </p:cBhvr>
                                      <p:to>
                                        <p:strVal val="visible"/>
                                      </p:to>
                                    </p:set>
                                    <p:animEffect transition="in" filter="fade">
                                      <p:cBhvr>
                                        <p:cTn id="106" dur="500"/>
                                        <p:tgtEl>
                                          <p:spTgt spid="285"/>
                                        </p:tgtEl>
                                      </p:cBhvr>
                                    </p:animEffect>
                                    <p:anim calcmode="lin" valueType="num">
                                      <p:cBhvr>
                                        <p:cTn id="107" dur="500" fill="hold"/>
                                        <p:tgtEl>
                                          <p:spTgt spid="285"/>
                                        </p:tgtEl>
                                        <p:attrNameLst>
                                          <p:attrName>ppt_x</p:attrName>
                                        </p:attrNameLst>
                                      </p:cBhvr>
                                      <p:tavLst>
                                        <p:tav tm="0">
                                          <p:val>
                                            <p:strVal val="#ppt_x"/>
                                          </p:val>
                                        </p:tav>
                                        <p:tav tm="100000">
                                          <p:val>
                                            <p:strVal val="#ppt_x"/>
                                          </p:val>
                                        </p:tav>
                                      </p:tavLst>
                                    </p:anim>
                                    <p:anim calcmode="lin" valueType="num">
                                      <p:cBhvr>
                                        <p:cTn id="108" dur="500" fill="hold"/>
                                        <p:tgtEl>
                                          <p:spTgt spid="285"/>
                                        </p:tgtEl>
                                        <p:attrNameLst>
                                          <p:attrName>ppt_y</p:attrName>
                                        </p:attrNameLst>
                                      </p:cBhvr>
                                      <p:tavLst>
                                        <p:tav tm="0">
                                          <p:val>
                                            <p:strVal val="#ppt_y+.1"/>
                                          </p:val>
                                        </p:tav>
                                        <p:tav tm="100000">
                                          <p:val>
                                            <p:strVal val="#ppt_y"/>
                                          </p:val>
                                        </p:tav>
                                      </p:tavLst>
                                    </p:anim>
                                  </p:childTnLst>
                                </p:cTn>
                              </p:par>
                              <p:par>
                                <p:cTn id="109" presetID="42" presetClass="entr" presetSubtype="0" fill="hold" nodeType="withEffect">
                                  <p:stCondLst>
                                    <p:cond delay="0"/>
                                  </p:stCondLst>
                                  <p:childTnLst>
                                    <p:set>
                                      <p:cBhvr>
                                        <p:cTn id="110" dur="1" fill="hold">
                                          <p:stCondLst>
                                            <p:cond delay="0"/>
                                          </p:stCondLst>
                                        </p:cTn>
                                        <p:tgtEl>
                                          <p:spTgt spid="290"/>
                                        </p:tgtEl>
                                        <p:attrNameLst>
                                          <p:attrName>style.visibility</p:attrName>
                                        </p:attrNameLst>
                                      </p:cBhvr>
                                      <p:to>
                                        <p:strVal val="visible"/>
                                      </p:to>
                                    </p:set>
                                    <p:animEffect transition="in" filter="fade">
                                      <p:cBhvr>
                                        <p:cTn id="111" dur="500"/>
                                        <p:tgtEl>
                                          <p:spTgt spid="290"/>
                                        </p:tgtEl>
                                      </p:cBhvr>
                                    </p:animEffect>
                                    <p:anim calcmode="lin" valueType="num">
                                      <p:cBhvr>
                                        <p:cTn id="112" dur="500" fill="hold"/>
                                        <p:tgtEl>
                                          <p:spTgt spid="290"/>
                                        </p:tgtEl>
                                        <p:attrNameLst>
                                          <p:attrName>ppt_x</p:attrName>
                                        </p:attrNameLst>
                                      </p:cBhvr>
                                      <p:tavLst>
                                        <p:tav tm="0">
                                          <p:val>
                                            <p:strVal val="#ppt_x"/>
                                          </p:val>
                                        </p:tav>
                                        <p:tav tm="100000">
                                          <p:val>
                                            <p:strVal val="#ppt_x"/>
                                          </p:val>
                                        </p:tav>
                                      </p:tavLst>
                                    </p:anim>
                                    <p:anim calcmode="lin" valueType="num">
                                      <p:cBhvr>
                                        <p:cTn id="113" dur="500" fill="hold"/>
                                        <p:tgtEl>
                                          <p:spTgt spid="290"/>
                                        </p:tgtEl>
                                        <p:attrNameLst>
                                          <p:attrName>ppt_y</p:attrName>
                                        </p:attrNameLst>
                                      </p:cBhvr>
                                      <p:tavLst>
                                        <p:tav tm="0">
                                          <p:val>
                                            <p:strVal val="#ppt_y+.1"/>
                                          </p:val>
                                        </p:tav>
                                        <p:tav tm="100000">
                                          <p:val>
                                            <p:strVal val="#ppt_y"/>
                                          </p:val>
                                        </p:tav>
                                      </p:tavLst>
                                    </p:anim>
                                  </p:childTnLst>
                                </p:cTn>
                              </p:par>
                              <p:par>
                                <p:cTn id="114" presetID="42" presetClass="entr" presetSubtype="0" fill="hold" nodeType="withEffect">
                                  <p:stCondLst>
                                    <p:cond delay="0"/>
                                  </p:stCondLst>
                                  <p:childTnLst>
                                    <p:set>
                                      <p:cBhvr>
                                        <p:cTn id="115" dur="1" fill="hold">
                                          <p:stCondLst>
                                            <p:cond delay="0"/>
                                          </p:stCondLst>
                                        </p:cTn>
                                        <p:tgtEl>
                                          <p:spTgt spid="295"/>
                                        </p:tgtEl>
                                        <p:attrNameLst>
                                          <p:attrName>style.visibility</p:attrName>
                                        </p:attrNameLst>
                                      </p:cBhvr>
                                      <p:to>
                                        <p:strVal val="visible"/>
                                      </p:to>
                                    </p:set>
                                    <p:animEffect transition="in" filter="fade">
                                      <p:cBhvr>
                                        <p:cTn id="116" dur="500"/>
                                        <p:tgtEl>
                                          <p:spTgt spid="295"/>
                                        </p:tgtEl>
                                      </p:cBhvr>
                                    </p:animEffect>
                                    <p:anim calcmode="lin" valueType="num">
                                      <p:cBhvr>
                                        <p:cTn id="117" dur="500" fill="hold"/>
                                        <p:tgtEl>
                                          <p:spTgt spid="295"/>
                                        </p:tgtEl>
                                        <p:attrNameLst>
                                          <p:attrName>ppt_x</p:attrName>
                                        </p:attrNameLst>
                                      </p:cBhvr>
                                      <p:tavLst>
                                        <p:tav tm="0">
                                          <p:val>
                                            <p:strVal val="#ppt_x"/>
                                          </p:val>
                                        </p:tav>
                                        <p:tav tm="100000">
                                          <p:val>
                                            <p:strVal val="#ppt_x"/>
                                          </p:val>
                                        </p:tav>
                                      </p:tavLst>
                                    </p:anim>
                                    <p:anim calcmode="lin" valueType="num">
                                      <p:cBhvr>
                                        <p:cTn id="118" dur="500" fill="hold"/>
                                        <p:tgtEl>
                                          <p:spTgt spid="295"/>
                                        </p:tgtEl>
                                        <p:attrNameLst>
                                          <p:attrName>ppt_y</p:attrName>
                                        </p:attrNameLst>
                                      </p:cBhvr>
                                      <p:tavLst>
                                        <p:tav tm="0">
                                          <p:val>
                                            <p:strVal val="#ppt_y+.1"/>
                                          </p:val>
                                        </p:tav>
                                        <p:tav tm="100000">
                                          <p:val>
                                            <p:strVal val="#ppt_y"/>
                                          </p:val>
                                        </p:tav>
                                      </p:tavLst>
                                    </p:anim>
                                  </p:childTnLst>
                                </p:cTn>
                              </p:par>
                              <p:par>
                                <p:cTn id="119" presetID="42" presetClass="entr" presetSubtype="0" fill="hold" nodeType="withEffect">
                                  <p:stCondLst>
                                    <p:cond delay="0"/>
                                  </p:stCondLst>
                                  <p:childTnLst>
                                    <p:set>
                                      <p:cBhvr>
                                        <p:cTn id="120" dur="1" fill="hold">
                                          <p:stCondLst>
                                            <p:cond delay="0"/>
                                          </p:stCondLst>
                                        </p:cTn>
                                        <p:tgtEl>
                                          <p:spTgt spid="300"/>
                                        </p:tgtEl>
                                        <p:attrNameLst>
                                          <p:attrName>style.visibility</p:attrName>
                                        </p:attrNameLst>
                                      </p:cBhvr>
                                      <p:to>
                                        <p:strVal val="visible"/>
                                      </p:to>
                                    </p:set>
                                    <p:animEffect transition="in" filter="fade">
                                      <p:cBhvr>
                                        <p:cTn id="121" dur="500"/>
                                        <p:tgtEl>
                                          <p:spTgt spid="300"/>
                                        </p:tgtEl>
                                      </p:cBhvr>
                                    </p:animEffect>
                                    <p:anim calcmode="lin" valueType="num">
                                      <p:cBhvr>
                                        <p:cTn id="122" dur="500" fill="hold"/>
                                        <p:tgtEl>
                                          <p:spTgt spid="300"/>
                                        </p:tgtEl>
                                        <p:attrNameLst>
                                          <p:attrName>ppt_x</p:attrName>
                                        </p:attrNameLst>
                                      </p:cBhvr>
                                      <p:tavLst>
                                        <p:tav tm="0">
                                          <p:val>
                                            <p:strVal val="#ppt_x"/>
                                          </p:val>
                                        </p:tav>
                                        <p:tav tm="100000">
                                          <p:val>
                                            <p:strVal val="#ppt_x"/>
                                          </p:val>
                                        </p:tav>
                                      </p:tavLst>
                                    </p:anim>
                                    <p:anim calcmode="lin" valueType="num">
                                      <p:cBhvr>
                                        <p:cTn id="123" dur="500" fill="hold"/>
                                        <p:tgtEl>
                                          <p:spTgt spid="300"/>
                                        </p:tgtEl>
                                        <p:attrNameLst>
                                          <p:attrName>ppt_y</p:attrName>
                                        </p:attrNameLst>
                                      </p:cBhvr>
                                      <p:tavLst>
                                        <p:tav tm="0">
                                          <p:val>
                                            <p:strVal val="#ppt_y+.1"/>
                                          </p:val>
                                        </p:tav>
                                        <p:tav tm="100000">
                                          <p:val>
                                            <p:strVal val="#ppt_y"/>
                                          </p:val>
                                        </p:tav>
                                      </p:tavLst>
                                    </p:anim>
                                  </p:childTnLst>
                                </p:cTn>
                              </p:par>
                              <p:par>
                                <p:cTn id="124" presetID="42" presetClass="entr" presetSubtype="0" fill="hold" nodeType="withEffect">
                                  <p:stCondLst>
                                    <p:cond delay="0"/>
                                  </p:stCondLst>
                                  <p:childTnLst>
                                    <p:set>
                                      <p:cBhvr>
                                        <p:cTn id="125" dur="1" fill="hold">
                                          <p:stCondLst>
                                            <p:cond delay="0"/>
                                          </p:stCondLst>
                                        </p:cTn>
                                        <p:tgtEl>
                                          <p:spTgt spid="305"/>
                                        </p:tgtEl>
                                        <p:attrNameLst>
                                          <p:attrName>style.visibility</p:attrName>
                                        </p:attrNameLst>
                                      </p:cBhvr>
                                      <p:to>
                                        <p:strVal val="visible"/>
                                      </p:to>
                                    </p:set>
                                    <p:animEffect transition="in" filter="fade">
                                      <p:cBhvr>
                                        <p:cTn id="126" dur="500"/>
                                        <p:tgtEl>
                                          <p:spTgt spid="305"/>
                                        </p:tgtEl>
                                      </p:cBhvr>
                                    </p:animEffect>
                                    <p:anim calcmode="lin" valueType="num">
                                      <p:cBhvr>
                                        <p:cTn id="127" dur="500" fill="hold"/>
                                        <p:tgtEl>
                                          <p:spTgt spid="305"/>
                                        </p:tgtEl>
                                        <p:attrNameLst>
                                          <p:attrName>ppt_x</p:attrName>
                                        </p:attrNameLst>
                                      </p:cBhvr>
                                      <p:tavLst>
                                        <p:tav tm="0">
                                          <p:val>
                                            <p:strVal val="#ppt_x"/>
                                          </p:val>
                                        </p:tav>
                                        <p:tav tm="100000">
                                          <p:val>
                                            <p:strVal val="#ppt_x"/>
                                          </p:val>
                                        </p:tav>
                                      </p:tavLst>
                                    </p:anim>
                                    <p:anim calcmode="lin" valueType="num">
                                      <p:cBhvr>
                                        <p:cTn id="128" dur="500" fill="hold"/>
                                        <p:tgtEl>
                                          <p:spTgt spid="305"/>
                                        </p:tgtEl>
                                        <p:attrNameLst>
                                          <p:attrName>ppt_y</p:attrName>
                                        </p:attrNameLst>
                                      </p:cBhvr>
                                      <p:tavLst>
                                        <p:tav tm="0">
                                          <p:val>
                                            <p:strVal val="#ppt_y+.1"/>
                                          </p:val>
                                        </p:tav>
                                        <p:tav tm="100000">
                                          <p:val>
                                            <p:strVal val="#ppt_y"/>
                                          </p:val>
                                        </p:tav>
                                      </p:tavLst>
                                    </p:anim>
                                  </p:childTnLst>
                                </p:cTn>
                              </p:par>
                              <p:par>
                                <p:cTn id="129" presetID="42" presetClass="entr" presetSubtype="0" fill="hold" nodeType="withEffect">
                                  <p:stCondLst>
                                    <p:cond delay="0"/>
                                  </p:stCondLst>
                                  <p:childTnLst>
                                    <p:set>
                                      <p:cBhvr>
                                        <p:cTn id="130" dur="1" fill="hold">
                                          <p:stCondLst>
                                            <p:cond delay="0"/>
                                          </p:stCondLst>
                                        </p:cTn>
                                        <p:tgtEl>
                                          <p:spTgt spid="310"/>
                                        </p:tgtEl>
                                        <p:attrNameLst>
                                          <p:attrName>style.visibility</p:attrName>
                                        </p:attrNameLst>
                                      </p:cBhvr>
                                      <p:to>
                                        <p:strVal val="visible"/>
                                      </p:to>
                                    </p:set>
                                    <p:animEffect transition="in" filter="fade">
                                      <p:cBhvr>
                                        <p:cTn id="131" dur="500"/>
                                        <p:tgtEl>
                                          <p:spTgt spid="310"/>
                                        </p:tgtEl>
                                      </p:cBhvr>
                                    </p:animEffect>
                                    <p:anim calcmode="lin" valueType="num">
                                      <p:cBhvr>
                                        <p:cTn id="132" dur="500" fill="hold"/>
                                        <p:tgtEl>
                                          <p:spTgt spid="310"/>
                                        </p:tgtEl>
                                        <p:attrNameLst>
                                          <p:attrName>ppt_x</p:attrName>
                                        </p:attrNameLst>
                                      </p:cBhvr>
                                      <p:tavLst>
                                        <p:tav tm="0">
                                          <p:val>
                                            <p:strVal val="#ppt_x"/>
                                          </p:val>
                                        </p:tav>
                                        <p:tav tm="100000">
                                          <p:val>
                                            <p:strVal val="#ppt_x"/>
                                          </p:val>
                                        </p:tav>
                                      </p:tavLst>
                                    </p:anim>
                                    <p:anim calcmode="lin" valueType="num">
                                      <p:cBhvr>
                                        <p:cTn id="133" dur="500" fill="hold"/>
                                        <p:tgtEl>
                                          <p:spTgt spid="310"/>
                                        </p:tgtEl>
                                        <p:attrNameLst>
                                          <p:attrName>ppt_y</p:attrName>
                                        </p:attrNameLst>
                                      </p:cBhvr>
                                      <p:tavLst>
                                        <p:tav tm="0">
                                          <p:val>
                                            <p:strVal val="#ppt_y+.1"/>
                                          </p:val>
                                        </p:tav>
                                        <p:tav tm="100000">
                                          <p:val>
                                            <p:strVal val="#ppt_y"/>
                                          </p:val>
                                        </p:tav>
                                      </p:tavLst>
                                    </p:anim>
                                  </p:childTnLst>
                                </p:cTn>
                              </p:par>
                              <p:par>
                                <p:cTn id="134" presetID="42" presetClass="entr" presetSubtype="0" fill="hold" nodeType="withEffect">
                                  <p:stCondLst>
                                    <p:cond delay="0"/>
                                  </p:stCondLst>
                                  <p:childTnLst>
                                    <p:set>
                                      <p:cBhvr>
                                        <p:cTn id="135" dur="1" fill="hold">
                                          <p:stCondLst>
                                            <p:cond delay="0"/>
                                          </p:stCondLst>
                                        </p:cTn>
                                        <p:tgtEl>
                                          <p:spTgt spid="315"/>
                                        </p:tgtEl>
                                        <p:attrNameLst>
                                          <p:attrName>style.visibility</p:attrName>
                                        </p:attrNameLst>
                                      </p:cBhvr>
                                      <p:to>
                                        <p:strVal val="visible"/>
                                      </p:to>
                                    </p:set>
                                    <p:animEffect transition="in" filter="fade">
                                      <p:cBhvr>
                                        <p:cTn id="136" dur="500"/>
                                        <p:tgtEl>
                                          <p:spTgt spid="315"/>
                                        </p:tgtEl>
                                      </p:cBhvr>
                                    </p:animEffect>
                                    <p:anim calcmode="lin" valueType="num">
                                      <p:cBhvr>
                                        <p:cTn id="137" dur="500" fill="hold"/>
                                        <p:tgtEl>
                                          <p:spTgt spid="315"/>
                                        </p:tgtEl>
                                        <p:attrNameLst>
                                          <p:attrName>ppt_x</p:attrName>
                                        </p:attrNameLst>
                                      </p:cBhvr>
                                      <p:tavLst>
                                        <p:tav tm="0">
                                          <p:val>
                                            <p:strVal val="#ppt_x"/>
                                          </p:val>
                                        </p:tav>
                                        <p:tav tm="100000">
                                          <p:val>
                                            <p:strVal val="#ppt_x"/>
                                          </p:val>
                                        </p:tav>
                                      </p:tavLst>
                                    </p:anim>
                                    <p:anim calcmode="lin" valueType="num">
                                      <p:cBhvr>
                                        <p:cTn id="138" dur="500" fill="hold"/>
                                        <p:tgtEl>
                                          <p:spTgt spid="315"/>
                                        </p:tgtEl>
                                        <p:attrNameLst>
                                          <p:attrName>ppt_y</p:attrName>
                                        </p:attrNameLst>
                                      </p:cBhvr>
                                      <p:tavLst>
                                        <p:tav tm="0">
                                          <p:val>
                                            <p:strVal val="#ppt_y+.1"/>
                                          </p:val>
                                        </p:tav>
                                        <p:tav tm="100000">
                                          <p:val>
                                            <p:strVal val="#ppt_y"/>
                                          </p:val>
                                        </p:tav>
                                      </p:tavLst>
                                    </p:anim>
                                  </p:childTnLst>
                                </p:cTn>
                              </p:par>
                              <p:par>
                                <p:cTn id="139" presetID="42" presetClass="entr" presetSubtype="0" fill="hold" nodeType="withEffect">
                                  <p:stCondLst>
                                    <p:cond delay="0"/>
                                  </p:stCondLst>
                                  <p:childTnLst>
                                    <p:set>
                                      <p:cBhvr>
                                        <p:cTn id="140" dur="1" fill="hold">
                                          <p:stCondLst>
                                            <p:cond delay="0"/>
                                          </p:stCondLst>
                                        </p:cTn>
                                        <p:tgtEl>
                                          <p:spTgt spid="320"/>
                                        </p:tgtEl>
                                        <p:attrNameLst>
                                          <p:attrName>style.visibility</p:attrName>
                                        </p:attrNameLst>
                                      </p:cBhvr>
                                      <p:to>
                                        <p:strVal val="visible"/>
                                      </p:to>
                                    </p:set>
                                    <p:animEffect transition="in" filter="fade">
                                      <p:cBhvr>
                                        <p:cTn id="141" dur="500"/>
                                        <p:tgtEl>
                                          <p:spTgt spid="320"/>
                                        </p:tgtEl>
                                      </p:cBhvr>
                                    </p:animEffect>
                                    <p:anim calcmode="lin" valueType="num">
                                      <p:cBhvr>
                                        <p:cTn id="142" dur="500" fill="hold"/>
                                        <p:tgtEl>
                                          <p:spTgt spid="320"/>
                                        </p:tgtEl>
                                        <p:attrNameLst>
                                          <p:attrName>ppt_x</p:attrName>
                                        </p:attrNameLst>
                                      </p:cBhvr>
                                      <p:tavLst>
                                        <p:tav tm="0">
                                          <p:val>
                                            <p:strVal val="#ppt_x"/>
                                          </p:val>
                                        </p:tav>
                                        <p:tav tm="100000">
                                          <p:val>
                                            <p:strVal val="#ppt_x"/>
                                          </p:val>
                                        </p:tav>
                                      </p:tavLst>
                                    </p:anim>
                                    <p:anim calcmode="lin" valueType="num">
                                      <p:cBhvr>
                                        <p:cTn id="143" dur="500" fill="hold"/>
                                        <p:tgtEl>
                                          <p:spTgt spid="320"/>
                                        </p:tgtEl>
                                        <p:attrNameLst>
                                          <p:attrName>ppt_y</p:attrName>
                                        </p:attrNameLst>
                                      </p:cBhvr>
                                      <p:tavLst>
                                        <p:tav tm="0">
                                          <p:val>
                                            <p:strVal val="#ppt_y+.1"/>
                                          </p:val>
                                        </p:tav>
                                        <p:tav tm="100000">
                                          <p:val>
                                            <p:strVal val="#ppt_y"/>
                                          </p:val>
                                        </p:tav>
                                      </p:tavLst>
                                    </p:anim>
                                  </p:childTnLst>
                                </p:cTn>
                              </p:par>
                              <p:par>
                                <p:cTn id="144" presetID="42" presetClass="entr" presetSubtype="0" fill="hold" nodeType="withEffect">
                                  <p:stCondLst>
                                    <p:cond delay="0"/>
                                  </p:stCondLst>
                                  <p:childTnLst>
                                    <p:set>
                                      <p:cBhvr>
                                        <p:cTn id="145" dur="1" fill="hold">
                                          <p:stCondLst>
                                            <p:cond delay="0"/>
                                          </p:stCondLst>
                                        </p:cTn>
                                        <p:tgtEl>
                                          <p:spTgt spid="325"/>
                                        </p:tgtEl>
                                        <p:attrNameLst>
                                          <p:attrName>style.visibility</p:attrName>
                                        </p:attrNameLst>
                                      </p:cBhvr>
                                      <p:to>
                                        <p:strVal val="visible"/>
                                      </p:to>
                                    </p:set>
                                    <p:animEffect transition="in" filter="fade">
                                      <p:cBhvr>
                                        <p:cTn id="146" dur="500"/>
                                        <p:tgtEl>
                                          <p:spTgt spid="325"/>
                                        </p:tgtEl>
                                      </p:cBhvr>
                                    </p:animEffect>
                                    <p:anim calcmode="lin" valueType="num">
                                      <p:cBhvr>
                                        <p:cTn id="147" dur="500" fill="hold"/>
                                        <p:tgtEl>
                                          <p:spTgt spid="325"/>
                                        </p:tgtEl>
                                        <p:attrNameLst>
                                          <p:attrName>ppt_x</p:attrName>
                                        </p:attrNameLst>
                                      </p:cBhvr>
                                      <p:tavLst>
                                        <p:tav tm="0">
                                          <p:val>
                                            <p:strVal val="#ppt_x"/>
                                          </p:val>
                                        </p:tav>
                                        <p:tav tm="100000">
                                          <p:val>
                                            <p:strVal val="#ppt_x"/>
                                          </p:val>
                                        </p:tav>
                                      </p:tavLst>
                                    </p:anim>
                                    <p:anim calcmode="lin" valueType="num">
                                      <p:cBhvr>
                                        <p:cTn id="148" dur="500" fill="hold"/>
                                        <p:tgtEl>
                                          <p:spTgt spid="325"/>
                                        </p:tgtEl>
                                        <p:attrNameLst>
                                          <p:attrName>ppt_y</p:attrName>
                                        </p:attrNameLst>
                                      </p:cBhvr>
                                      <p:tavLst>
                                        <p:tav tm="0">
                                          <p:val>
                                            <p:strVal val="#ppt_y+.1"/>
                                          </p:val>
                                        </p:tav>
                                        <p:tav tm="100000">
                                          <p:val>
                                            <p:strVal val="#ppt_y"/>
                                          </p:val>
                                        </p:tav>
                                      </p:tavLst>
                                    </p:anim>
                                  </p:childTnLst>
                                </p:cTn>
                              </p:par>
                            </p:childTnLst>
                          </p:cTn>
                        </p:par>
                        <p:par>
                          <p:cTn id="149" fill="hold">
                            <p:stCondLst>
                              <p:cond delay="5000"/>
                            </p:stCondLst>
                            <p:childTnLst>
                              <p:par>
                                <p:cTn id="150" presetID="22" presetClass="entr" presetSubtype="1" fill="hold" nodeType="afterEffect">
                                  <p:stCondLst>
                                    <p:cond delay="0"/>
                                  </p:stCondLst>
                                  <p:childTnLst>
                                    <p:set>
                                      <p:cBhvr>
                                        <p:cTn id="151" dur="1" fill="hold">
                                          <p:stCondLst>
                                            <p:cond delay="0"/>
                                          </p:stCondLst>
                                        </p:cTn>
                                        <p:tgtEl>
                                          <p:spTgt spid="247"/>
                                        </p:tgtEl>
                                        <p:attrNameLst>
                                          <p:attrName>style.visibility</p:attrName>
                                        </p:attrNameLst>
                                      </p:cBhvr>
                                      <p:to>
                                        <p:strVal val="visible"/>
                                      </p:to>
                                    </p:set>
                                    <p:animEffect transition="in" filter="wipe(up)">
                                      <p:cBhvr>
                                        <p:cTn id="152" dur="500"/>
                                        <p:tgtEl>
                                          <p:spTgt spid="247"/>
                                        </p:tgtEl>
                                      </p:cBhvr>
                                    </p:animEffect>
                                  </p:childTnLst>
                                </p:cTn>
                              </p:par>
                              <p:par>
                                <p:cTn id="153" presetID="22" presetClass="entr" presetSubtype="1" fill="hold" nodeType="withEffect">
                                  <p:stCondLst>
                                    <p:cond delay="0"/>
                                  </p:stCondLst>
                                  <p:childTnLst>
                                    <p:set>
                                      <p:cBhvr>
                                        <p:cTn id="154" dur="1" fill="hold">
                                          <p:stCondLst>
                                            <p:cond delay="0"/>
                                          </p:stCondLst>
                                        </p:cTn>
                                        <p:tgtEl>
                                          <p:spTgt spid="248"/>
                                        </p:tgtEl>
                                        <p:attrNameLst>
                                          <p:attrName>style.visibility</p:attrName>
                                        </p:attrNameLst>
                                      </p:cBhvr>
                                      <p:to>
                                        <p:strVal val="visible"/>
                                      </p:to>
                                    </p:set>
                                    <p:animEffect transition="in" filter="wipe(up)">
                                      <p:cBhvr>
                                        <p:cTn id="155" dur="500"/>
                                        <p:tgtEl>
                                          <p:spTgt spid="248"/>
                                        </p:tgtEl>
                                      </p:cBhvr>
                                    </p:animEffect>
                                  </p:childTnLst>
                                </p:cTn>
                              </p:par>
                              <p:par>
                                <p:cTn id="156" presetID="22" presetClass="entr" presetSubtype="1" fill="hold" nodeType="withEffect">
                                  <p:stCondLst>
                                    <p:cond delay="0"/>
                                  </p:stCondLst>
                                  <p:childTnLst>
                                    <p:set>
                                      <p:cBhvr>
                                        <p:cTn id="157" dur="1" fill="hold">
                                          <p:stCondLst>
                                            <p:cond delay="0"/>
                                          </p:stCondLst>
                                        </p:cTn>
                                        <p:tgtEl>
                                          <p:spTgt spid="249"/>
                                        </p:tgtEl>
                                        <p:attrNameLst>
                                          <p:attrName>style.visibility</p:attrName>
                                        </p:attrNameLst>
                                      </p:cBhvr>
                                      <p:to>
                                        <p:strVal val="visible"/>
                                      </p:to>
                                    </p:set>
                                    <p:animEffect transition="in" filter="wipe(up)">
                                      <p:cBhvr>
                                        <p:cTn id="158" dur="500"/>
                                        <p:tgtEl>
                                          <p:spTgt spid="249"/>
                                        </p:tgtEl>
                                      </p:cBhvr>
                                    </p:animEffect>
                                  </p:childTnLst>
                                </p:cTn>
                              </p:par>
                              <p:par>
                                <p:cTn id="159" presetID="22" presetClass="entr" presetSubtype="1" fill="hold" nodeType="withEffect">
                                  <p:stCondLst>
                                    <p:cond delay="0"/>
                                  </p:stCondLst>
                                  <p:childTnLst>
                                    <p:set>
                                      <p:cBhvr>
                                        <p:cTn id="160" dur="1" fill="hold">
                                          <p:stCondLst>
                                            <p:cond delay="0"/>
                                          </p:stCondLst>
                                        </p:cTn>
                                        <p:tgtEl>
                                          <p:spTgt spid="250"/>
                                        </p:tgtEl>
                                        <p:attrNameLst>
                                          <p:attrName>style.visibility</p:attrName>
                                        </p:attrNameLst>
                                      </p:cBhvr>
                                      <p:to>
                                        <p:strVal val="visible"/>
                                      </p:to>
                                    </p:set>
                                    <p:animEffect transition="in" filter="wipe(up)">
                                      <p:cBhvr>
                                        <p:cTn id="161" dur="500"/>
                                        <p:tgtEl>
                                          <p:spTgt spid="250"/>
                                        </p:tgtEl>
                                      </p:cBhvr>
                                    </p:animEffect>
                                  </p:childTnLst>
                                </p:cTn>
                              </p:par>
                              <p:par>
                                <p:cTn id="162" presetID="22" presetClass="entr" presetSubtype="1" fill="hold" nodeType="withEffect">
                                  <p:stCondLst>
                                    <p:cond delay="0"/>
                                  </p:stCondLst>
                                  <p:childTnLst>
                                    <p:set>
                                      <p:cBhvr>
                                        <p:cTn id="163" dur="1" fill="hold">
                                          <p:stCondLst>
                                            <p:cond delay="0"/>
                                          </p:stCondLst>
                                        </p:cTn>
                                        <p:tgtEl>
                                          <p:spTgt spid="251"/>
                                        </p:tgtEl>
                                        <p:attrNameLst>
                                          <p:attrName>style.visibility</p:attrName>
                                        </p:attrNameLst>
                                      </p:cBhvr>
                                      <p:to>
                                        <p:strVal val="visible"/>
                                      </p:to>
                                    </p:set>
                                    <p:animEffect transition="in" filter="wipe(up)">
                                      <p:cBhvr>
                                        <p:cTn id="164" dur="500"/>
                                        <p:tgtEl>
                                          <p:spTgt spid="251"/>
                                        </p:tgtEl>
                                      </p:cBhvr>
                                    </p:animEffect>
                                  </p:childTnLst>
                                </p:cTn>
                              </p:par>
                              <p:par>
                                <p:cTn id="165" presetID="22" presetClass="entr" presetSubtype="1" fill="hold" nodeType="withEffect">
                                  <p:stCondLst>
                                    <p:cond delay="0"/>
                                  </p:stCondLst>
                                  <p:childTnLst>
                                    <p:set>
                                      <p:cBhvr>
                                        <p:cTn id="166" dur="1" fill="hold">
                                          <p:stCondLst>
                                            <p:cond delay="0"/>
                                          </p:stCondLst>
                                        </p:cTn>
                                        <p:tgtEl>
                                          <p:spTgt spid="252"/>
                                        </p:tgtEl>
                                        <p:attrNameLst>
                                          <p:attrName>style.visibility</p:attrName>
                                        </p:attrNameLst>
                                      </p:cBhvr>
                                      <p:to>
                                        <p:strVal val="visible"/>
                                      </p:to>
                                    </p:set>
                                    <p:animEffect transition="in" filter="wipe(up)">
                                      <p:cBhvr>
                                        <p:cTn id="167" dur="500"/>
                                        <p:tgtEl>
                                          <p:spTgt spid="252"/>
                                        </p:tgtEl>
                                      </p:cBhvr>
                                    </p:animEffect>
                                  </p:childTnLst>
                                </p:cTn>
                              </p:par>
                              <p:par>
                                <p:cTn id="168" presetID="22" presetClass="entr" presetSubtype="1" fill="hold" nodeType="withEffect">
                                  <p:stCondLst>
                                    <p:cond delay="0"/>
                                  </p:stCondLst>
                                  <p:childTnLst>
                                    <p:set>
                                      <p:cBhvr>
                                        <p:cTn id="169" dur="1" fill="hold">
                                          <p:stCondLst>
                                            <p:cond delay="0"/>
                                          </p:stCondLst>
                                        </p:cTn>
                                        <p:tgtEl>
                                          <p:spTgt spid="253"/>
                                        </p:tgtEl>
                                        <p:attrNameLst>
                                          <p:attrName>style.visibility</p:attrName>
                                        </p:attrNameLst>
                                      </p:cBhvr>
                                      <p:to>
                                        <p:strVal val="visible"/>
                                      </p:to>
                                    </p:set>
                                    <p:animEffect transition="in" filter="wipe(up)">
                                      <p:cBhvr>
                                        <p:cTn id="170" dur="500"/>
                                        <p:tgtEl>
                                          <p:spTgt spid="253"/>
                                        </p:tgtEl>
                                      </p:cBhvr>
                                    </p:animEffect>
                                  </p:childTnLst>
                                </p:cTn>
                              </p:par>
                              <p:par>
                                <p:cTn id="171" presetID="22" presetClass="entr" presetSubtype="1" fill="hold" nodeType="withEffect">
                                  <p:stCondLst>
                                    <p:cond delay="0"/>
                                  </p:stCondLst>
                                  <p:childTnLst>
                                    <p:set>
                                      <p:cBhvr>
                                        <p:cTn id="172" dur="1" fill="hold">
                                          <p:stCondLst>
                                            <p:cond delay="0"/>
                                          </p:stCondLst>
                                        </p:cTn>
                                        <p:tgtEl>
                                          <p:spTgt spid="254"/>
                                        </p:tgtEl>
                                        <p:attrNameLst>
                                          <p:attrName>style.visibility</p:attrName>
                                        </p:attrNameLst>
                                      </p:cBhvr>
                                      <p:to>
                                        <p:strVal val="visible"/>
                                      </p:to>
                                    </p:set>
                                    <p:animEffect transition="in" filter="wipe(up)">
                                      <p:cBhvr>
                                        <p:cTn id="173" dur="500"/>
                                        <p:tgtEl>
                                          <p:spTgt spid="254"/>
                                        </p:tgtEl>
                                      </p:cBhvr>
                                    </p:animEffect>
                                  </p:childTnLst>
                                </p:cTn>
                              </p:par>
                              <p:par>
                                <p:cTn id="174" presetID="22" presetClass="entr" presetSubtype="1" fill="hold" nodeType="withEffect">
                                  <p:stCondLst>
                                    <p:cond delay="0"/>
                                  </p:stCondLst>
                                  <p:childTnLst>
                                    <p:set>
                                      <p:cBhvr>
                                        <p:cTn id="175" dur="1" fill="hold">
                                          <p:stCondLst>
                                            <p:cond delay="0"/>
                                          </p:stCondLst>
                                        </p:cTn>
                                        <p:tgtEl>
                                          <p:spTgt spid="255"/>
                                        </p:tgtEl>
                                        <p:attrNameLst>
                                          <p:attrName>style.visibility</p:attrName>
                                        </p:attrNameLst>
                                      </p:cBhvr>
                                      <p:to>
                                        <p:strVal val="visible"/>
                                      </p:to>
                                    </p:set>
                                    <p:animEffect transition="in" filter="wipe(up)">
                                      <p:cBhvr>
                                        <p:cTn id="176" dur="500"/>
                                        <p:tgtEl>
                                          <p:spTgt spid="255"/>
                                        </p:tgtEl>
                                      </p:cBhvr>
                                    </p:animEffect>
                                  </p:childTnLst>
                                </p:cTn>
                              </p:par>
                              <p:par>
                                <p:cTn id="177" presetID="22" presetClass="entr" presetSubtype="1" fill="hold" nodeType="withEffect">
                                  <p:stCondLst>
                                    <p:cond delay="0"/>
                                  </p:stCondLst>
                                  <p:childTnLst>
                                    <p:set>
                                      <p:cBhvr>
                                        <p:cTn id="178" dur="1" fill="hold">
                                          <p:stCondLst>
                                            <p:cond delay="0"/>
                                          </p:stCondLst>
                                        </p:cTn>
                                        <p:tgtEl>
                                          <p:spTgt spid="256"/>
                                        </p:tgtEl>
                                        <p:attrNameLst>
                                          <p:attrName>style.visibility</p:attrName>
                                        </p:attrNameLst>
                                      </p:cBhvr>
                                      <p:to>
                                        <p:strVal val="visible"/>
                                      </p:to>
                                    </p:set>
                                    <p:animEffect transition="in" filter="wipe(up)">
                                      <p:cBhvr>
                                        <p:cTn id="179" dur="500"/>
                                        <p:tgtEl>
                                          <p:spTgt spid="256"/>
                                        </p:tgtEl>
                                      </p:cBhvr>
                                    </p:animEffect>
                                  </p:childTnLst>
                                </p:cTn>
                              </p:par>
                              <p:par>
                                <p:cTn id="180" presetID="22" presetClass="entr" presetSubtype="1" fill="hold" nodeType="withEffect">
                                  <p:stCondLst>
                                    <p:cond delay="0"/>
                                  </p:stCondLst>
                                  <p:childTnLst>
                                    <p:set>
                                      <p:cBhvr>
                                        <p:cTn id="181" dur="1" fill="hold">
                                          <p:stCondLst>
                                            <p:cond delay="0"/>
                                          </p:stCondLst>
                                        </p:cTn>
                                        <p:tgtEl>
                                          <p:spTgt spid="257"/>
                                        </p:tgtEl>
                                        <p:attrNameLst>
                                          <p:attrName>style.visibility</p:attrName>
                                        </p:attrNameLst>
                                      </p:cBhvr>
                                      <p:to>
                                        <p:strVal val="visible"/>
                                      </p:to>
                                    </p:set>
                                    <p:animEffect transition="in" filter="wipe(up)">
                                      <p:cBhvr>
                                        <p:cTn id="182" dur="500"/>
                                        <p:tgtEl>
                                          <p:spTgt spid="257"/>
                                        </p:tgtEl>
                                      </p:cBhvr>
                                    </p:animEffect>
                                  </p:childTnLst>
                                </p:cTn>
                              </p:par>
                              <p:par>
                                <p:cTn id="183" presetID="22" presetClass="entr" presetSubtype="1" fill="hold" nodeType="withEffect">
                                  <p:stCondLst>
                                    <p:cond delay="0"/>
                                  </p:stCondLst>
                                  <p:childTnLst>
                                    <p:set>
                                      <p:cBhvr>
                                        <p:cTn id="184" dur="1" fill="hold">
                                          <p:stCondLst>
                                            <p:cond delay="0"/>
                                          </p:stCondLst>
                                        </p:cTn>
                                        <p:tgtEl>
                                          <p:spTgt spid="258"/>
                                        </p:tgtEl>
                                        <p:attrNameLst>
                                          <p:attrName>style.visibility</p:attrName>
                                        </p:attrNameLst>
                                      </p:cBhvr>
                                      <p:to>
                                        <p:strVal val="visible"/>
                                      </p:to>
                                    </p:set>
                                    <p:animEffect transition="in" filter="wipe(up)">
                                      <p:cBhvr>
                                        <p:cTn id="185" dur="500"/>
                                        <p:tgtEl>
                                          <p:spTgt spid="258"/>
                                        </p:tgtEl>
                                      </p:cBhvr>
                                    </p:animEffect>
                                  </p:childTnLst>
                                </p:cTn>
                              </p:par>
                              <p:par>
                                <p:cTn id="186" presetID="22" presetClass="entr" presetSubtype="1" fill="hold" nodeType="withEffect">
                                  <p:stCondLst>
                                    <p:cond delay="0"/>
                                  </p:stCondLst>
                                  <p:childTnLst>
                                    <p:set>
                                      <p:cBhvr>
                                        <p:cTn id="187" dur="1" fill="hold">
                                          <p:stCondLst>
                                            <p:cond delay="0"/>
                                          </p:stCondLst>
                                        </p:cTn>
                                        <p:tgtEl>
                                          <p:spTgt spid="259"/>
                                        </p:tgtEl>
                                        <p:attrNameLst>
                                          <p:attrName>style.visibility</p:attrName>
                                        </p:attrNameLst>
                                      </p:cBhvr>
                                      <p:to>
                                        <p:strVal val="visible"/>
                                      </p:to>
                                    </p:set>
                                    <p:animEffect transition="in" filter="wipe(up)">
                                      <p:cBhvr>
                                        <p:cTn id="188" dur="500"/>
                                        <p:tgtEl>
                                          <p:spTgt spid="259"/>
                                        </p:tgtEl>
                                      </p:cBhvr>
                                    </p:animEffect>
                                  </p:childTnLst>
                                </p:cTn>
                              </p:par>
                              <p:par>
                                <p:cTn id="189" presetID="22" presetClass="entr" presetSubtype="1" fill="hold" nodeType="withEffect">
                                  <p:stCondLst>
                                    <p:cond delay="0"/>
                                  </p:stCondLst>
                                  <p:childTnLst>
                                    <p:set>
                                      <p:cBhvr>
                                        <p:cTn id="190" dur="1" fill="hold">
                                          <p:stCondLst>
                                            <p:cond delay="0"/>
                                          </p:stCondLst>
                                        </p:cTn>
                                        <p:tgtEl>
                                          <p:spTgt spid="260"/>
                                        </p:tgtEl>
                                        <p:attrNameLst>
                                          <p:attrName>style.visibility</p:attrName>
                                        </p:attrNameLst>
                                      </p:cBhvr>
                                      <p:to>
                                        <p:strVal val="visible"/>
                                      </p:to>
                                    </p:set>
                                    <p:animEffect transition="in" filter="wipe(up)">
                                      <p:cBhvr>
                                        <p:cTn id="191" dur="500"/>
                                        <p:tgtEl>
                                          <p:spTgt spid="260"/>
                                        </p:tgtEl>
                                      </p:cBhvr>
                                    </p:animEffect>
                                  </p:childTnLst>
                                </p:cTn>
                              </p:par>
                              <p:par>
                                <p:cTn id="192" presetID="22" presetClass="entr" presetSubtype="1" fill="hold" nodeType="withEffect">
                                  <p:stCondLst>
                                    <p:cond delay="0"/>
                                  </p:stCondLst>
                                  <p:childTnLst>
                                    <p:set>
                                      <p:cBhvr>
                                        <p:cTn id="193" dur="1" fill="hold">
                                          <p:stCondLst>
                                            <p:cond delay="0"/>
                                          </p:stCondLst>
                                        </p:cTn>
                                        <p:tgtEl>
                                          <p:spTgt spid="261"/>
                                        </p:tgtEl>
                                        <p:attrNameLst>
                                          <p:attrName>style.visibility</p:attrName>
                                        </p:attrNameLst>
                                      </p:cBhvr>
                                      <p:to>
                                        <p:strVal val="visible"/>
                                      </p:to>
                                    </p:set>
                                    <p:animEffect transition="in" filter="wipe(up)">
                                      <p:cBhvr>
                                        <p:cTn id="194" dur="500"/>
                                        <p:tgtEl>
                                          <p:spTgt spid="261"/>
                                        </p:tgtEl>
                                      </p:cBhvr>
                                    </p:animEffect>
                                  </p:childTnLst>
                                </p:cTn>
                              </p:par>
                              <p:par>
                                <p:cTn id="195" presetID="22" presetClass="entr" presetSubtype="1" fill="hold" nodeType="withEffect">
                                  <p:stCondLst>
                                    <p:cond delay="0"/>
                                  </p:stCondLst>
                                  <p:childTnLst>
                                    <p:set>
                                      <p:cBhvr>
                                        <p:cTn id="196" dur="1" fill="hold">
                                          <p:stCondLst>
                                            <p:cond delay="0"/>
                                          </p:stCondLst>
                                        </p:cTn>
                                        <p:tgtEl>
                                          <p:spTgt spid="262"/>
                                        </p:tgtEl>
                                        <p:attrNameLst>
                                          <p:attrName>style.visibility</p:attrName>
                                        </p:attrNameLst>
                                      </p:cBhvr>
                                      <p:to>
                                        <p:strVal val="visible"/>
                                      </p:to>
                                    </p:set>
                                    <p:animEffect transition="in" filter="wipe(up)">
                                      <p:cBhvr>
                                        <p:cTn id="197" dur="500"/>
                                        <p:tgtEl>
                                          <p:spTgt spid="262"/>
                                        </p:tgtEl>
                                      </p:cBhvr>
                                    </p:animEffect>
                                  </p:childTnLst>
                                </p:cTn>
                              </p:par>
                              <p:par>
                                <p:cTn id="198" presetID="22" presetClass="entr" presetSubtype="1" fill="hold" nodeType="withEffect">
                                  <p:stCondLst>
                                    <p:cond delay="0"/>
                                  </p:stCondLst>
                                  <p:childTnLst>
                                    <p:set>
                                      <p:cBhvr>
                                        <p:cTn id="199" dur="1" fill="hold">
                                          <p:stCondLst>
                                            <p:cond delay="0"/>
                                          </p:stCondLst>
                                        </p:cTn>
                                        <p:tgtEl>
                                          <p:spTgt spid="263"/>
                                        </p:tgtEl>
                                        <p:attrNameLst>
                                          <p:attrName>style.visibility</p:attrName>
                                        </p:attrNameLst>
                                      </p:cBhvr>
                                      <p:to>
                                        <p:strVal val="visible"/>
                                      </p:to>
                                    </p:set>
                                    <p:animEffect transition="in" filter="wipe(up)">
                                      <p:cBhvr>
                                        <p:cTn id="200" dur="500"/>
                                        <p:tgtEl>
                                          <p:spTgt spid="263"/>
                                        </p:tgtEl>
                                      </p:cBhvr>
                                    </p:animEffect>
                                  </p:childTnLst>
                                </p:cTn>
                              </p:par>
                              <p:par>
                                <p:cTn id="201" presetID="22" presetClass="entr" presetSubtype="1" fill="hold" nodeType="withEffect">
                                  <p:stCondLst>
                                    <p:cond delay="0"/>
                                  </p:stCondLst>
                                  <p:childTnLst>
                                    <p:set>
                                      <p:cBhvr>
                                        <p:cTn id="202" dur="1" fill="hold">
                                          <p:stCondLst>
                                            <p:cond delay="0"/>
                                          </p:stCondLst>
                                        </p:cTn>
                                        <p:tgtEl>
                                          <p:spTgt spid="264"/>
                                        </p:tgtEl>
                                        <p:attrNameLst>
                                          <p:attrName>style.visibility</p:attrName>
                                        </p:attrNameLst>
                                      </p:cBhvr>
                                      <p:to>
                                        <p:strVal val="visible"/>
                                      </p:to>
                                    </p:set>
                                    <p:animEffect transition="in" filter="wipe(up)">
                                      <p:cBhvr>
                                        <p:cTn id="203" dur="500"/>
                                        <p:tgtEl>
                                          <p:spTgt spid="264"/>
                                        </p:tgtEl>
                                      </p:cBhvr>
                                    </p:animEffect>
                                  </p:childTnLst>
                                </p:cTn>
                              </p:par>
                              <p:par>
                                <p:cTn id="204" presetID="22" presetClass="entr" presetSubtype="1" fill="hold" nodeType="withEffect">
                                  <p:stCondLst>
                                    <p:cond delay="0"/>
                                  </p:stCondLst>
                                  <p:childTnLst>
                                    <p:set>
                                      <p:cBhvr>
                                        <p:cTn id="205" dur="1" fill="hold">
                                          <p:stCondLst>
                                            <p:cond delay="0"/>
                                          </p:stCondLst>
                                        </p:cTn>
                                        <p:tgtEl>
                                          <p:spTgt spid="265"/>
                                        </p:tgtEl>
                                        <p:attrNameLst>
                                          <p:attrName>style.visibility</p:attrName>
                                        </p:attrNameLst>
                                      </p:cBhvr>
                                      <p:to>
                                        <p:strVal val="visible"/>
                                      </p:to>
                                    </p:set>
                                    <p:animEffect transition="in" filter="wipe(up)">
                                      <p:cBhvr>
                                        <p:cTn id="206" dur="500"/>
                                        <p:tgtEl>
                                          <p:spTgt spid="265"/>
                                        </p:tgtEl>
                                      </p:cBhvr>
                                    </p:animEffect>
                                  </p:childTnLst>
                                </p:cTn>
                              </p:par>
                              <p:par>
                                <p:cTn id="207" presetID="22" presetClass="entr" presetSubtype="1" fill="hold" nodeType="withEffect">
                                  <p:stCondLst>
                                    <p:cond delay="0"/>
                                  </p:stCondLst>
                                  <p:childTnLst>
                                    <p:set>
                                      <p:cBhvr>
                                        <p:cTn id="208" dur="1" fill="hold">
                                          <p:stCondLst>
                                            <p:cond delay="0"/>
                                          </p:stCondLst>
                                        </p:cTn>
                                        <p:tgtEl>
                                          <p:spTgt spid="266"/>
                                        </p:tgtEl>
                                        <p:attrNameLst>
                                          <p:attrName>style.visibility</p:attrName>
                                        </p:attrNameLst>
                                      </p:cBhvr>
                                      <p:to>
                                        <p:strVal val="visible"/>
                                      </p:to>
                                    </p:set>
                                    <p:animEffect transition="in" filter="wipe(up)">
                                      <p:cBhvr>
                                        <p:cTn id="209" dur="500"/>
                                        <p:tgtEl>
                                          <p:spTgt spid="266"/>
                                        </p:tgtEl>
                                      </p:cBhvr>
                                    </p:animEffect>
                                  </p:childTnLst>
                                </p:cTn>
                              </p:par>
                              <p:par>
                                <p:cTn id="210" presetID="22" presetClass="entr" presetSubtype="1" fill="hold" nodeType="withEffect">
                                  <p:stCondLst>
                                    <p:cond delay="0"/>
                                  </p:stCondLst>
                                  <p:childTnLst>
                                    <p:set>
                                      <p:cBhvr>
                                        <p:cTn id="211" dur="1" fill="hold">
                                          <p:stCondLst>
                                            <p:cond delay="0"/>
                                          </p:stCondLst>
                                        </p:cTn>
                                        <p:tgtEl>
                                          <p:spTgt spid="267"/>
                                        </p:tgtEl>
                                        <p:attrNameLst>
                                          <p:attrName>style.visibility</p:attrName>
                                        </p:attrNameLst>
                                      </p:cBhvr>
                                      <p:to>
                                        <p:strVal val="visible"/>
                                      </p:to>
                                    </p:set>
                                    <p:animEffect transition="in" filter="wipe(up)">
                                      <p:cBhvr>
                                        <p:cTn id="212" dur="500"/>
                                        <p:tgtEl>
                                          <p:spTgt spid="267"/>
                                        </p:tgtEl>
                                      </p:cBhvr>
                                    </p:animEffect>
                                  </p:childTnLst>
                                </p:cTn>
                              </p:par>
                              <p:par>
                                <p:cTn id="213" presetID="22" presetClass="entr" presetSubtype="1" fill="hold" nodeType="withEffect">
                                  <p:stCondLst>
                                    <p:cond delay="0"/>
                                  </p:stCondLst>
                                  <p:childTnLst>
                                    <p:set>
                                      <p:cBhvr>
                                        <p:cTn id="214" dur="1" fill="hold">
                                          <p:stCondLst>
                                            <p:cond delay="0"/>
                                          </p:stCondLst>
                                        </p:cTn>
                                        <p:tgtEl>
                                          <p:spTgt spid="268"/>
                                        </p:tgtEl>
                                        <p:attrNameLst>
                                          <p:attrName>style.visibility</p:attrName>
                                        </p:attrNameLst>
                                      </p:cBhvr>
                                      <p:to>
                                        <p:strVal val="visible"/>
                                      </p:to>
                                    </p:set>
                                    <p:animEffect transition="in" filter="wipe(up)">
                                      <p:cBhvr>
                                        <p:cTn id="215" dur="500"/>
                                        <p:tgtEl>
                                          <p:spTgt spid="268"/>
                                        </p:tgtEl>
                                      </p:cBhvr>
                                    </p:animEffect>
                                  </p:childTnLst>
                                </p:cTn>
                              </p:par>
                              <p:par>
                                <p:cTn id="216" presetID="22" presetClass="entr" presetSubtype="1" fill="hold" nodeType="withEffect">
                                  <p:stCondLst>
                                    <p:cond delay="0"/>
                                  </p:stCondLst>
                                  <p:childTnLst>
                                    <p:set>
                                      <p:cBhvr>
                                        <p:cTn id="217" dur="1" fill="hold">
                                          <p:stCondLst>
                                            <p:cond delay="0"/>
                                          </p:stCondLst>
                                        </p:cTn>
                                        <p:tgtEl>
                                          <p:spTgt spid="269"/>
                                        </p:tgtEl>
                                        <p:attrNameLst>
                                          <p:attrName>style.visibility</p:attrName>
                                        </p:attrNameLst>
                                      </p:cBhvr>
                                      <p:to>
                                        <p:strVal val="visible"/>
                                      </p:to>
                                    </p:set>
                                    <p:animEffect transition="in" filter="wipe(up)">
                                      <p:cBhvr>
                                        <p:cTn id="218" dur="500"/>
                                        <p:tgtEl>
                                          <p:spTgt spid="269"/>
                                        </p:tgtEl>
                                      </p:cBhvr>
                                    </p:animEffect>
                                  </p:childTnLst>
                                </p:cTn>
                              </p:par>
                              <p:par>
                                <p:cTn id="219" presetID="22" presetClass="entr" presetSubtype="1" fill="hold" nodeType="withEffect">
                                  <p:stCondLst>
                                    <p:cond delay="0"/>
                                  </p:stCondLst>
                                  <p:childTnLst>
                                    <p:set>
                                      <p:cBhvr>
                                        <p:cTn id="220" dur="1" fill="hold">
                                          <p:stCondLst>
                                            <p:cond delay="0"/>
                                          </p:stCondLst>
                                        </p:cTn>
                                        <p:tgtEl>
                                          <p:spTgt spid="270"/>
                                        </p:tgtEl>
                                        <p:attrNameLst>
                                          <p:attrName>style.visibility</p:attrName>
                                        </p:attrNameLst>
                                      </p:cBhvr>
                                      <p:to>
                                        <p:strVal val="visible"/>
                                      </p:to>
                                    </p:set>
                                    <p:animEffect transition="in" filter="wipe(up)">
                                      <p:cBhvr>
                                        <p:cTn id="221" dur="500"/>
                                        <p:tgtEl>
                                          <p:spTgt spid="270"/>
                                        </p:tgtEl>
                                      </p:cBhvr>
                                    </p:animEffect>
                                  </p:childTnLst>
                                </p:cTn>
                              </p:par>
                              <p:par>
                                <p:cTn id="222" presetID="22" presetClass="entr" presetSubtype="1" fill="hold" nodeType="withEffect">
                                  <p:stCondLst>
                                    <p:cond delay="0"/>
                                  </p:stCondLst>
                                  <p:childTnLst>
                                    <p:set>
                                      <p:cBhvr>
                                        <p:cTn id="223" dur="1" fill="hold">
                                          <p:stCondLst>
                                            <p:cond delay="0"/>
                                          </p:stCondLst>
                                        </p:cTn>
                                        <p:tgtEl>
                                          <p:spTgt spid="271"/>
                                        </p:tgtEl>
                                        <p:attrNameLst>
                                          <p:attrName>style.visibility</p:attrName>
                                        </p:attrNameLst>
                                      </p:cBhvr>
                                      <p:to>
                                        <p:strVal val="visible"/>
                                      </p:to>
                                    </p:set>
                                    <p:animEffect transition="in" filter="wipe(up)">
                                      <p:cBhvr>
                                        <p:cTn id="224" dur="500"/>
                                        <p:tgtEl>
                                          <p:spTgt spid="271"/>
                                        </p:tgtEl>
                                      </p:cBhvr>
                                    </p:animEffect>
                                  </p:childTnLst>
                                </p:cTn>
                              </p:par>
                              <p:par>
                                <p:cTn id="225" presetID="22" presetClass="entr" presetSubtype="1" fill="hold" nodeType="withEffect">
                                  <p:stCondLst>
                                    <p:cond delay="0"/>
                                  </p:stCondLst>
                                  <p:childTnLst>
                                    <p:set>
                                      <p:cBhvr>
                                        <p:cTn id="226" dur="1" fill="hold">
                                          <p:stCondLst>
                                            <p:cond delay="0"/>
                                          </p:stCondLst>
                                        </p:cTn>
                                        <p:tgtEl>
                                          <p:spTgt spid="272"/>
                                        </p:tgtEl>
                                        <p:attrNameLst>
                                          <p:attrName>style.visibility</p:attrName>
                                        </p:attrNameLst>
                                      </p:cBhvr>
                                      <p:to>
                                        <p:strVal val="visible"/>
                                      </p:to>
                                    </p:set>
                                    <p:animEffect transition="in" filter="wipe(up)">
                                      <p:cBhvr>
                                        <p:cTn id="227" dur="500"/>
                                        <p:tgtEl>
                                          <p:spTgt spid="272"/>
                                        </p:tgtEl>
                                      </p:cBhvr>
                                    </p:animEffect>
                                  </p:childTnLst>
                                </p:cTn>
                              </p:par>
                              <p:par>
                                <p:cTn id="228" presetID="22" presetClass="entr" presetSubtype="1" fill="hold" nodeType="withEffect">
                                  <p:stCondLst>
                                    <p:cond delay="0"/>
                                  </p:stCondLst>
                                  <p:childTnLst>
                                    <p:set>
                                      <p:cBhvr>
                                        <p:cTn id="229" dur="1" fill="hold">
                                          <p:stCondLst>
                                            <p:cond delay="0"/>
                                          </p:stCondLst>
                                        </p:cTn>
                                        <p:tgtEl>
                                          <p:spTgt spid="273"/>
                                        </p:tgtEl>
                                        <p:attrNameLst>
                                          <p:attrName>style.visibility</p:attrName>
                                        </p:attrNameLst>
                                      </p:cBhvr>
                                      <p:to>
                                        <p:strVal val="visible"/>
                                      </p:to>
                                    </p:set>
                                    <p:animEffect transition="in" filter="wipe(up)">
                                      <p:cBhvr>
                                        <p:cTn id="230" dur="500"/>
                                        <p:tgtEl>
                                          <p:spTgt spid="273"/>
                                        </p:tgtEl>
                                      </p:cBhvr>
                                    </p:animEffect>
                                  </p:childTnLst>
                                </p:cTn>
                              </p:par>
                              <p:par>
                                <p:cTn id="231" presetID="22" presetClass="entr" presetSubtype="1" fill="hold" nodeType="withEffect">
                                  <p:stCondLst>
                                    <p:cond delay="0"/>
                                  </p:stCondLst>
                                  <p:childTnLst>
                                    <p:set>
                                      <p:cBhvr>
                                        <p:cTn id="232" dur="1" fill="hold">
                                          <p:stCondLst>
                                            <p:cond delay="0"/>
                                          </p:stCondLst>
                                        </p:cTn>
                                        <p:tgtEl>
                                          <p:spTgt spid="274"/>
                                        </p:tgtEl>
                                        <p:attrNameLst>
                                          <p:attrName>style.visibility</p:attrName>
                                        </p:attrNameLst>
                                      </p:cBhvr>
                                      <p:to>
                                        <p:strVal val="visible"/>
                                      </p:to>
                                    </p:set>
                                    <p:animEffect transition="in" filter="wipe(up)">
                                      <p:cBhvr>
                                        <p:cTn id="233" dur="500"/>
                                        <p:tgtEl>
                                          <p:spTgt spid="274"/>
                                        </p:tgtEl>
                                      </p:cBhvr>
                                    </p:animEffect>
                                  </p:childTnLst>
                                </p:cTn>
                              </p:par>
                              <p:par>
                                <p:cTn id="234" presetID="22" presetClass="entr" presetSubtype="1" fill="hold" nodeType="withEffect">
                                  <p:stCondLst>
                                    <p:cond delay="0"/>
                                  </p:stCondLst>
                                  <p:childTnLst>
                                    <p:set>
                                      <p:cBhvr>
                                        <p:cTn id="235" dur="1" fill="hold">
                                          <p:stCondLst>
                                            <p:cond delay="0"/>
                                          </p:stCondLst>
                                        </p:cTn>
                                        <p:tgtEl>
                                          <p:spTgt spid="275"/>
                                        </p:tgtEl>
                                        <p:attrNameLst>
                                          <p:attrName>style.visibility</p:attrName>
                                        </p:attrNameLst>
                                      </p:cBhvr>
                                      <p:to>
                                        <p:strVal val="visible"/>
                                      </p:to>
                                    </p:set>
                                    <p:animEffect transition="in" filter="wipe(up)">
                                      <p:cBhvr>
                                        <p:cTn id="236" dur="500"/>
                                        <p:tgtEl>
                                          <p:spTgt spid="275"/>
                                        </p:tgtEl>
                                      </p:cBhvr>
                                    </p:animEffect>
                                  </p:childTnLst>
                                </p:cTn>
                              </p:par>
                              <p:par>
                                <p:cTn id="237" presetID="22" presetClass="entr" presetSubtype="1" fill="hold" nodeType="withEffect">
                                  <p:stCondLst>
                                    <p:cond delay="0"/>
                                  </p:stCondLst>
                                  <p:childTnLst>
                                    <p:set>
                                      <p:cBhvr>
                                        <p:cTn id="238" dur="1" fill="hold">
                                          <p:stCondLst>
                                            <p:cond delay="0"/>
                                          </p:stCondLst>
                                        </p:cTn>
                                        <p:tgtEl>
                                          <p:spTgt spid="276"/>
                                        </p:tgtEl>
                                        <p:attrNameLst>
                                          <p:attrName>style.visibility</p:attrName>
                                        </p:attrNameLst>
                                      </p:cBhvr>
                                      <p:to>
                                        <p:strVal val="visible"/>
                                      </p:to>
                                    </p:set>
                                    <p:animEffect transition="in" filter="wipe(up)">
                                      <p:cBhvr>
                                        <p:cTn id="239" dur="500"/>
                                        <p:tgtEl>
                                          <p:spTgt spid="276"/>
                                        </p:tgtEl>
                                      </p:cBhvr>
                                    </p:animEffect>
                                  </p:childTnLst>
                                </p:cTn>
                              </p:par>
                              <p:par>
                                <p:cTn id="240" presetID="22" presetClass="entr" presetSubtype="1" fill="hold" nodeType="withEffect">
                                  <p:stCondLst>
                                    <p:cond delay="0"/>
                                  </p:stCondLst>
                                  <p:childTnLst>
                                    <p:set>
                                      <p:cBhvr>
                                        <p:cTn id="241" dur="1" fill="hold">
                                          <p:stCondLst>
                                            <p:cond delay="0"/>
                                          </p:stCondLst>
                                        </p:cTn>
                                        <p:tgtEl>
                                          <p:spTgt spid="277"/>
                                        </p:tgtEl>
                                        <p:attrNameLst>
                                          <p:attrName>style.visibility</p:attrName>
                                        </p:attrNameLst>
                                      </p:cBhvr>
                                      <p:to>
                                        <p:strVal val="visible"/>
                                      </p:to>
                                    </p:set>
                                    <p:animEffect transition="in" filter="wipe(up)">
                                      <p:cBhvr>
                                        <p:cTn id="242" dur="500"/>
                                        <p:tgtEl>
                                          <p:spTgt spid="277"/>
                                        </p:tgtEl>
                                      </p:cBhvr>
                                    </p:animEffect>
                                  </p:childTnLst>
                                </p:cTn>
                              </p:par>
                              <p:par>
                                <p:cTn id="243" presetID="22" presetClass="entr" presetSubtype="1" fill="hold" nodeType="withEffect">
                                  <p:stCondLst>
                                    <p:cond delay="0"/>
                                  </p:stCondLst>
                                  <p:childTnLst>
                                    <p:set>
                                      <p:cBhvr>
                                        <p:cTn id="244" dur="1" fill="hold">
                                          <p:stCondLst>
                                            <p:cond delay="0"/>
                                          </p:stCondLst>
                                        </p:cTn>
                                        <p:tgtEl>
                                          <p:spTgt spid="278"/>
                                        </p:tgtEl>
                                        <p:attrNameLst>
                                          <p:attrName>style.visibility</p:attrName>
                                        </p:attrNameLst>
                                      </p:cBhvr>
                                      <p:to>
                                        <p:strVal val="visible"/>
                                      </p:to>
                                    </p:set>
                                    <p:animEffect transition="in" filter="wipe(up)">
                                      <p:cBhvr>
                                        <p:cTn id="245" dur="500"/>
                                        <p:tgtEl>
                                          <p:spTgt spid="278"/>
                                        </p:tgtEl>
                                      </p:cBhvr>
                                    </p:animEffect>
                                  </p:childTnLst>
                                </p:cTn>
                              </p:par>
                              <p:par>
                                <p:cTn id="246" presetID="22" presetClass="entr" presetSubtype="1" fill="hold" nodeType="withEffect">
                                  <p:stCondLst>
                                    <p:cond delay="0"/>
                                  </p:stCondLst>
                                  <p:childTnLst>
                                    <p:set>
                                      <p:cBhvr>
                                        <p:cTn id="247" dur="1" fill="hold">
                                          <p:stCondLst>
                                            <p:cond delay="0"/>
                                          </p:stCondLst>
                                        </p:cTn>
                                        <p:tgtEl>
                                          <p:spTgt spid="279"/>
                                        </p:tgtEl>
                                        <p:attrNameLst>
                                          <p:attrName>style.visibility</p:attrName>
                                        </p:attrNameLst>
                                      </p:cBhvr>
                                      <p:to>
                                        <p:strVal val="visible"/>
                                      </p:to>
                                    </p:set>
                                    <p:animEffect transition="in" filter="wipe(up)">
                                      <p:cBhvr>
                                        <p:cTn id="248" dur="500"/>
                                        <p:tgtEl>
                                          <p:spTgt spid="279"/>
                                        </p:tgtEl>
                                      </p:cBhvr>
                                    </p:animEffect>
                                  </p:childTnLst>
                                </p:cTn>
                              </p:par>
                              <p:par>
                                <p:cTn id="249" presetID="22" presetClass="entr" presetSubtype="1" fill="hold" nodeType="withEffect">
                                  <p:stCondLst>
                                    <p:cond delay="0"/>
                                  </p:stCondLst>
                                  <p:childTnLst>
                                    <p:set>
                                      <p:cBhvr>
                                        <p:cTn id="250" dur="1" fill="hold">
                                          <p:stCondLst>
                                            <p:cond delay="0"/>
                                          </p:stCondLst>
                                        </p:cTn>
                                        <p:tgtEl>
                                          <p:spTgt spid="345"/>
                                        </p:tgtEl>
                                        <p:attrNameLst>
                                          <p:attrName>style.visibility</p:attrName>
                                        </p:attrNameLst>
                                      </p:cBhvr>
                                      <p:to>
                                        <p:strVal val="visible"/>
                                      </p:to>
                                    </p:set>
                                    <p:animEffect transition="in" filter="wipe(up)">
                                      <p:cBhvr>
                                        <p:cTn id="251" dur="500"/>
                                        <p:tgtEl>
                                          <p:spTgt spid="345"/>
                                        </p:tgtEl>
                                      </p:cBhvr>
                                    </p:animEffect>
                                  </p:childTnLst>
                                </p:cTn>
                              </p:par>
                            </p:childTnLst>
                          </p:cTn>
                        </p:par>
                        <p:par>
                          <p:cTn id="252" fill="hold">
                            <p:stCondLst>
                              <p:cond delay="5500"/>
                            </p:stCondLst>
                            <p:childTnLst>
                              <p:par>
                                <p:cTn id="253" presetID="42" presetClass="entr" presetSubtype="0" fill="hold" nodeType="afterEffect">
                                  <p:stCondLst>
                                    <p:cond delay="0"/>
                                  </p:stCondLst>
                                  <p:childTnLst>
                                    <p:set>
                                      <p:cBhvr>
                                        <p:cTn id="254" dur="1" fill="hold">
                                          <p:stCondLst>
                                            <p:cond delay="0"/>
                                          </p:stCondLst>
                                        </p:cTn>
                                        <p:tgtEl>
                                          <p:spTgt spid="100"/>
                                        </p:tgtEl>
                                        <p:attrNameLst>
                                          <p:attrName>style.visibility</p:attrName>
                                        </p:attrNameLst>
                                      </p:cBhvr>
                                      <p:to>
                                        <p:strVal val="visible"/>
                                      </p:to>
                                    </p:set>
                                    <p:animEffect transition="in" filter="fade">
                                      <p:cBhvr>
                                        <p:cTn id="255" dur="1000"/>
                                        <p:tgtEl>
                                          <p:spTgt spid="100"/>
                                        </p:tgtEl>
                                      </p:cBhvr>
                                    </p:animEffect>
                                    <p:anim calcmode="lin" valueType="num">
                                      <p:cBhvr>
                                        <p:cTn id="256" dur="1000" fill="hold"/>
                                        <p:tgtEl>
                                          <p:spTgt spid="100"/>
                                        </p:tgtEl>
                                        <p:attrNameLst>
                                          <p:attrName>ppt_x</p:attrName>
                                        </p:attrNameLst>
                                      </p:cBhvr>
                                      <p:tavLst>
                                        <p:tav tm="0">
                                          <p:val>
                                            <p:strVal val="#ppt_x"/>
                                          </p:val>
                                        </p:tav>
                                        <p:tav tm="100000">
                                          <p:val>
                                            <p:strVal val="#ppt_x"/>
                                          </p:val>
                                        </p:tav>
                                      </p:tavLst>
                                    </p:anim>
                                    <p:anim calcmode="lin" valueType="num">
                                      <p:cBhvr>
                                        <p:cTn id="257" dur="1000" fill="hold"/>
                                        <p:tgtEl>
                                          <p:spTgt spid="100"/>
                                        </p:tgtEl>
                                        <p:attrNameLst>
                                          <p:attrName>ppt_y</p:attrName>
                                        </p:attrNameLst>
                                      </p:cBhvr>
                                      <p:tavLst>
                                        <p:tav tm="0">
                                          <p:val>
                                            <p:strVal val="#ppt_y+.1"/>
                                          </p:val>
                                        </p:tav>
                                        <p:tav tm="100000">
                                          <p:val>
                                            <p:strVal val="#ppt_y"/>
                                          </p:val>
                                        </p:tav>
                                      </p:tavLst>
                                    </p:anim>
                                  </p:childTnLst>
                                </p:cTn>
                              </p:par>
                              <p:par>
                                <p:cTn id="258" presetID="42" presetClass="entr" presetSubtype="0" fill="hold" nodeType="withEffect">
                                  <p:stCondLst>
                                    <p:cond delay="100"/>
                                  </p:stCondLst>
                                  <p:childTnLst>
                                    <p:set>
                                      <p:cBhvr>
                                        <p:cTn id="259" dur="1" fill="hold">
                                          <p:stCondLst>
                                            <p:cond delay="0"/>
                                          </p:stCondLst>
                                        </p:cTn>
                                        <p:tgtEl>
                                          <p:spTgt spid="105"/>
                                        </p:tgtEl>
                                        <p:attrNameLst>
                                          <p:attrName>style.visibility</p:attrName>
                                        </p:attrNameLst>
                                      </p:cBhvr>
                                      <p:to>
                                        <p:strVal val="visible"/>
                                      </p:to>
                                    </p:set>
                                    <p:animEffect transition="in" filter="fade">
                                      <p:cBhvr>
                                        <p:cTn id="260" dur="1000"/>
                                        <p:tgtEl>
                                          <p:spTgt spid="105"/>
                                        </p:tgtEl>
                                      </p:cBhvr>
                                    </p:animEffect>
                                    <p:anim calcmode="lin" valueType="num">
                                      <p:cBhvr>
                                        <p:cTn id="261" dur="1000" fill="hold"/>
                                        <p:tgtEl>
                                          <p:spTgt spid="105"/>
                                        </p:tgtEl>
                                        <p:attrNameLst>
                                          <p:attrName>ppt_x</p:attrName>
                                        </p:attrNameLst>
                                      </p:cBhvr>
                                      <p:tavLst>
                                        <p:tav tm="0">
                                          <p:val>
                                            <p:strVal val="#ppt_x"/>
                                          </p:val>
                                        </p:tav>
                                        <p:tav tm="100000">
                                          <p:val>
                                            <p:strVal val="#ppt_x"/>
                                          </p:val>
                                        </p:tav>
                                      </p:tavLst>
                                    </p:anim>
                                    <p:anim calcmode="lin" valueType="num">
                                      <p:cBhvr>
                                        <p:cTn id="262" dur="1000" fill="hold"/>
                                        <p:tgtEl>
                                          <p:spTgt spid="105"/>
                                        </p:tgtEl>
                                        <p:attrNameLst>
                                          <p:attrName>ppt_y</p:attrName>
                                        </p:attrNameLst>
                                      </p:cBhvr>
                                      <p:tavLst>
                                        <p:tav tm="0">
                                          <p:val>
                                            <p:strVal val="#ppt_y+.1"/>
                                          </p:val>
                                        </p:tav>
                                        <p:tav tm="100000">
                                          <p:val>
                                            <p:strVal val="#ppt_y"/>
                                          </p:val>
                                        </p:tav>
                                      </p:tavLst>
                                    </p:anim>
                                  </p:childTnLst>
                                </p:cTn>
                              </p:par>
                              <p:par>
                                <p:cTn id="263" presetID="42" presetClass="entr" presetSubtype="0" fill="hold" nodeType="withEffect">
                                  <p:stCondLst>
                                    <p:cond delay="200"/>
                                  </p:stCondLst>
                                  <p:childTnLst>
                                    <p:set>
                                      <p:cBhvr>
                                        <p:cTn id="264" dur="1" fill="hold">
                                          <p:stCondLst>
                                            <p:cond delay="0"/>
                                          </p:stCondLst>
                                        </p:cTn>
                                        <p:tgtEl>
                                          <p:spTgt spid="110"/>
                                        </p:tgtEl>
                                        <p:attrNameLst>
                                          <p:attrName>style.visibility</p:attrName>
                                        </p:attrNameLst>
                                      </p:cBhvr>
                                      <p:to>
                                        <p:strVal val="visible"/>
                                      </p:to>
                                    </p:set>
                                    <p:animEffect transition="in" filter="fade">
                                      <p:cBhvr>
                                        <p:cTn id="265" dur="1000"/>
                                        <p:tgtEl>
                                          <p:spTgt spid="110"/>
                                        </p:tgtEl>
                                      </p:cBhvr>
                                    </p:animEffect>
                                    <p:anim calcmode="lin" valueType="num">
                                      <p:cBhvr>
                                        <p:cTn id="266" dur="1000" fill="hold"/>
                                        <p:tgtEl>
                                          <p:spTgt spid="110"/>
                                        </p:tgtEl>
                                        <p:attrNameLst>
                                          <p:attrName>ppt_x</p:attrName>
                                        </p:attrNameLst>
                                      </p:cBhvr>
                                      <p:tavLst>
                                        <p:tav tm="0">
                                          <p:val>
                                            <p:strVal val="#ppt_x"/>
                                          </p:val>
                                        </p:tav>
                                        <p:tav tm="100000">
                                          <p:val>
                                            <p:strVal val="#ppt_x"/>
                                          </p:val>
                                        </p:tav>
                                      </p:tavLst>
                                    </p:anim>
                                    <p:anim calcmode="lin" valueType="num">
                                      <p:cBhvr>
                                        <p:cTn id="267" dur="1000" fill="hold"/>
                                        <p:tgtEl>
                                          <p:spTgt spid="110"/>
                                        </p:tgtEl>
                                        <p:attrNameLst>
                                          <p:attrName>ppt_y</p:attrName>
                                        </p:attrNameLst>
                                      </p:cBhvr>
                                      <p:tavLst>
                                        <p:tav tm="0">
                                          <p:val>
                                            <p:strVal val="#ppt_y+.1"/>
                                          </p:val>
                                        </p:tav>
                                        <p:tav tm="100000">
                                          <p:val>
                                            <p:strVal val="#ppt_y"/>
                                          </p:val>
                                        </p:tav>
                                      </p:tavLst>
                                    </p:anim>
                                  </p:childTnLst>
                                </p:cTn>
                              </p:par>
                              <p:par>
                                <p:cTn id="268" presetID="42" presetClass="entr" presetSubtype="0" fill="hold" nodeType="withEffect">
                                  <p:stCondLst>
                                    <p:cond delay="300"/>
                                  </p:stCondLst>
                                  <p:childTnLst>
                                    <p:set>
                                      <p:cBhvr>
                                        <p:cTn id="269" dur="1" fill="hold">
                                          <p:stCondLst>
                                            <p:cond delay="0"/>
                                          </p:stCondLst>
                                        </p:cTn>
                                        <p:tgtEl>
                                          <p:spTgt spid="115"/>
                                        </p:tgtEl>
                                        <p:attrNameLst>
                                          <p:attrName>style.visibility</p:attrName>
                                        </p:attrNameLst>
                                      </p:cBhvr>
                                      <p:to>
                                        <p:strVal val="visible"/>
                                      </p:to>
                                    </p:set>
                                    <p:animEffect transition="in" filter="fade">
                                      <p:cBhvr>
                                        <p:cTn id="270" dur="1000"/>
                                        <p:tgtEl>
                                          <p:spTgt spid="115"/>
                                        </p:tgtEl>
                                      </p:cBhvr>
                                    </p:animEffect>
                                    <p:anim calcmode="lin" valueType="num">
                                      <p:cBhvr>
                                        <p:cTn id="271" dur="1000" fill="hold"/>
                                        <p:tgtEl>
                                          <p:spTgt spid="115"/>
                                        </p:tgtEl>
                                        <p:attrNameLst>
                                          <p:attrName>ppt_x</p:attrName>
                                        </p:attrNameLst>
                                      </p:cBhvr>
                                      <p:tavLst>
                                        <p:tav tm="0">
                                          <p:val>
                                            <p:strVal val="#ppt_x"/>
                                          </p:val>
                                        </p:tav>
                                        <p:tav tm="100000">
                                          <p:val>
                                            <p:strVal val="#ppt_x"/>
                                          </p:val>
                                        </p:tav>
                                      </p:tavLst>
                                    </p:anim>
                                    <p:anim calcmode="lin" valueType="num">
                                      <p:cBhvr>
                                        <p:cTn id="272" dur="1000" fill="hold"/>
                                        <p:tgtEl>
                                          <p:spTgt spid="115"/>
                                        </p:tgtEl>
                                        <p:attrNameLst>
                                          <p:attrName>ppt_y</p:attrName>
                                        </p:attrNameLst>
                                      </p:cBhvr>
                                      <p:tavLst>
                                        <p:tav tm="0">
                                          <p:val>
                                            <p:strVal val="#ppt_y+.1"/>
                                          </p:val>
                                        </p:tav>
                                        <p:tav tm="100000">
                                          <p:val>
                                            <p:strVal val="#ppt_y"/>
                                          </p:val>
                                        </p:tav>
                                      </p:tavLst>
                                    </p:anim>
                                  </p:childTnLst>
                                </p:cTn>
                              </p:par>
                              <p:par>
                                <p:cTn id="273" presetID="42" presetClass="entr" presetSubtype="0" fill="hold" nodeType="withEffect">
                                  <p:stCondLst>
                                    <p:cond delay="400"/>
                                  </p:stCondLst>
                                  <p:childTnLst>
                                    <p:set>
                                      <p:cBhvr>
                                        <p:cTn id="274" dur="1" fill="hold">
                                          <p:stCondLst>
                                            <p:cond delay="0"/>
                                          </p:stCondLst>
                                        </p:cTn>
                                        <p:tgtEl>
                                          <p:spTgt spid="120"/>
                                        </p:tgtEl>
                                        <p:attrNameLst>
                                          <p:attrName>style.visibility</p:attrName>
                                        </p:attrNameLst>
                                      </p:cBhvr>
                                      <p:to>
                                        <p:strVal val="visible"/>
                                      </p:to>
                                    </p:set>
                                    <p:animEffect transition="in" filter="fade">
                                      <p:cBhvr>
                                        <p:cTn id="275" dur="1000"/>
                                        <p:tgtEl>
                                          <p:spTgt spid="120"/>
                                        </p:tgtEl>
                                      </p:cBhvr>
                                    </p:animEffect>
                                    <p:anim calcmode="lin" valueType="num">
                                      <p:cBhvr>
                                        <p:cTn id="276" dur="1000" fill="hold"/>
                                        <p:tgtEl>
                                          <p:spTgt spid="120"/>
                                        </p:tgtEl>
                                        <p:attrNameLst>
                                          <p:attrName>ppt_x</p:attrName>
                                        </p:attrNameLst>
                                      </p:cBhvr>
                                      <p:tavLst>
                                        <p:tav tm="0">
                                          <p:val>
                                            <p:strVal val="#ppt_x"/>
                                          </p:val>
                                        </p:tav>
                                        <p:tav tm="100000">
                                          <p:val>
                                            <p:strVal val="#ppt_x"/>
                                          </p:val>
                                        </p:tav>
                                      </p:tavLst>
                                    </p:anim>
                                    <p:anim calcmode="lin" valueType="num">
                                      <p:cBhvr>
                                        <p:cTn id="277" dur="1000" fill="hold"/>
                                        <p:tgtEl>
                                          <p:spTgt spid="120"/>
                                        </p:tgtEl>
                                        <p:attrNameLst>
                                          <p:attrName>ppt_y</p:attrName>
                                        </p:attrNameLst>
                                      </p:cBhvr>
                                      <p:tavLst>
                                        <p:tav tm="0">
                                          <p:val>
                                            <p:strVal val="#ppt_y+.1"/>
                                          </p:val>
                                        </p:tav>
                                        <p:tav tm="100000">
                                          <p:val>
                                            <p:strVal val="#ppt_y"/>
                                          </p:val>
                                        </p:tav>
                                      </p:tavLst>
                                    </p:anim>
                                  </p:childTnLst>
                                </p:cTn>
                              </p:par>
                              <p:par>
                                <p:cTn id="278" presetID="42" presetClass="entr" presetSubtype="0" fill="hold" nodeType="withEffect">
                                  <p:stCondLst>
                                    <p:cond delay="500"/>
                                  </p:stCondLst>
                                  <p:childTnLst>
                                    <p:set>
                                      <p:cBhvr>
                                        <p:cTn id="279" dur="1" fill="hold">
                                          <p:stCondLst>
                                            <p:cond delay="0"/>
                                          </p:stCondLst>
                                        </p:cTn>
                                        <p:tgtEl>
                                          <p:spTgt spid="125"/>
                                        </p:tgtEl>
                                        <p:attrNameLst>
                                          <p:attrName>style.visibility</p:attrName>
                                        </p:attrNameLst>
                                      </p:cBhvr>
                                      <p:to>
                                        <p:strVal val="visible"/>
                                      </p:to>
                                    </p:set>
                                    <p:animEffect transition="in" filter="fade">
                                      <p:cBhvr>
                                        <p:cTn id="280" dur="1000"/>
                                        <p:tgtEl>
                                          <p:spTgt spid="125"/>
                                        </p:tgtEl>
                                      </p:cBhvr>
                                    </p:animEffect>
                                    <p:anim calcmode="lin" valueType="num">
                                      <p:cBhvr>
                                        <p:cTn id="281" dur="1000" fill="hold"/>
                                        <p:tgtEl>
                                          <p:spTgt spid="125"/>
                                        </p:tgtEl>
                                        <p:attrNameLst>
                                          <p:attrName>ppt_x</p:attrName>
                                        </p:attrNameLst>
                                      </p:cBhvr>
                                      <p:tavLst>
                                        <p:tav tm="0">
                                          <p:val>
                                            <p:strVal val="#ppt_x"/>
                                          </p:val>
                                        </p:tav>
                                        <p:tav tm="100000">
                                          <p:val>
                                            <p:strVal val="#ppt_x"/>
                                          </p:val>
                                        </p:tav>
                                      </p:tavLst>
                                    </p:anim>
                                    <p:anim calcmode="lin" valueType="num">
                                      <p:cBhvr>
                                        <p:cTn id="282" dur="1000" fill="hold"/>
                                        <p:tgtEl>
                                          <p:spTgt spid="125"/>
                                        </p:tgtEl>
                                        <p:attrNameLst>
                                          <p:attrName>ppt_y</p:attrName>
                                        </p:attrNameLst>
                                      </p:cBhvr>
                                      <p:tavLst>
                                        <p:tav tm="0">
                                          <p:val>
                                            <p:strVal val="#ppt_y+.1"/>
                                          </p:val>
                                        </p:tav>
                                        <p:tav tm="100000">
                                          <p:val>
                                            <p:strVal val="#ppt_y"/>
                                          </p:val>
                                        </p:tav>
                                      </p:tavLst>
                                    </p:anim>
                                  </p:childTnLst>
                                </p:cTn>
                              </p:par>
                              <p:par>
                                <p:cTn id="283" presetID="42" presetClass="entr" presetSubtype="0" fill="hold" nodeType="withEffect">
                                  <p:stCondLst>
                                    <p:cond delay="600"/>
                                  </p:stCondLst>
                                  <p:childTnLst>
                                    <p:set>
                                      <p:cBhvr>
                                        <p:cTn id="284" dur="1" fill="hold">
                                          <p:stCondLst>
                                            <p:cond delay="0"/>
                                          </p:stCondLst>
                                        </p:cTn>
                                        <p:tgtEl>
                                          <p:spTgt spid="130"/>
                                        </p:tgtEl>
                                        <p:attrNameLst>
                                          <p:attrName>style.visibility</p:attrName>
                                        </p:attrNameLst>
                                      </p:cBhvr>
                                      <p:to>
                                        <p:strVal val="visible"/>
                                      </p:to>
                                    </p:set>
                                    <p:animEffect transition="in" filter="fade">
                                      <p:cBhvr>
                                        <p:cTn id="285" dur="1000"/>
                                        <p:tgtEl>
                                          <p:spTgt spid="130"/>
                                        </p:tgtEl>
                                      </p:cBhvr>
                                    </p:animEffect>
                                    <p:anim calcmode="lin" valueType="num">
                                      <p:cBhvr>
                                        <p:cTn id="286" dur="1000" fill="hold"/>
                                        <p:tgtEl>
                                          <p:spTgt spid="130"/>
                                        </p:tgtEl>
                                        <p:attrNameLst>
                                          <p:attrName>ppt_x</p:attrName>
                                        </p:attrNameLst>
                                      </p:cBhvr>
                                      <p:tavLst>
                                        <p:tav tm="0">
                                          <p:val>
                                            <p:strVal val="#ppt_x"/>
                                          </p:val>
                                        </p:tav>
                                        <p:tav tm="100000">
                                          <p:val>
                                            <p:strVal val="#ppt_x"/>
                                          </p:val>
                                        </p:tav>
                                      </p:tavLst>
                                    </p:anim>
                                    <p:anim calcmode="lin" valueType="num">
                                      <p:cBhvr>
                                        <p:cTn id="287" dur="1000" fill="hold"/>
                                        <p:tgtEl>
                                          <p:spTgt spid="130"/>
                                        </p:tgtEl>
                                        <p:attrNameLst>
                                          <p:attrName>ppt_y</p:attrName>
                                        </p:attrNameLst>
                                      </p:cBhvr>
                                      <p:tavLst>
                                        <p:tav tm="0">
                                          <p:val>
                                            <p:strVal val="#ppt_y+.1"/>
                                          </p:val>
                                        </p:tav>
                                        <p:tav tm="100000">
                                          <p:val>
                                            <p:strVal val="#ppt_y"/>
                                          </p:val>
                                        </p:tav>
                                      </p:tavLst>
                                    </p:anim>
                                  </p:childTnLst>
                                </p:cTn>
                              </p:par>
                              <p:par>
                                <p:cTn id="288" presetID="42" presetClass="entr" presetSubtype="0" fill="hold" nodeType="withEffect">
                                  <p:stCondLst>
                                    <p:cond delay="700"/>
                                  </p:stCondLst>
                                  <p:childTnLst>
                                    <p:set>
                                      <p:cBhvr>
                                        <p:cTn id="289" dur="1" fill="hold">
                                          <p:stCondLst>
                                            <p:cond delay="0"/>
                                          </p:stCondLst>
                                        </p:cTn>
                                        <p:tgtEl>
                                          <p:spTgt spid="135"/>
                                        </p:tgtEl>
                                        <p:attrNameLst>
                                          <p:attrName>style.visibility</p:attrName>
                                        </p:attrNameLst>
                                      </p:cBhvr>
                                      <p:to>
                                        <p:strVal val="visible"/>
                                      </p:to>
                                    </p:set>
                                    <p:animEffect transition="in" filter="fade">
                                      <p:cBhvr>
                                        <p:cTn id="290" dur="1000"/>
                                        <p:tgtEl>
                                          <p:spTgt spid="135"/>
                                        </p:tgtEl>
                                      </p:cBhvr>
                                    </p:animEffect>
                                    <p:anim calcmode="lin" valueType="num">
                                      <p:cBhvr>
                                        <p:cTn id="291" dur="1000" fill="hold"/>
                                        <p:tgtEl>
                                          <p:spTgt spid="135"/>
                                        </p:tgtEl>
                                        <p:attrNameLst>
                                          <p:attrName>ppt_x</p:attrName>
                                        </p:attrNameLst>
                                      </p:cBhvr>
                                      <p:tavLst>
                                        <p:tav tm="0">
                                          <p:val>
                                            <p:strVal val="#ppt_x"/>
                                          </p:val>
                                        </p:tav>
                                        <p:tav tm="100000">
                                          <p:val>
                                            <p:strVal val="#ppt_x"/>
                                          </p:val>
                                        </p:tav>
                                      </p:tavLst>
                                    </p:anim>
                                    <p:anim calcmode="lin" valueType="num">
                                      <p:cBhvr>
                                        <p:cTn id="292" dur="1000" fill="hold"/>
                                        <p:tgtEl>
                                          <p:spTgt spid="135"/>
                                        </p:tgtEl>
                                        <p:attrNameLst>
                                          <p:attrName>ppt_y</p:attrName>
                                        </p:attrNameLst>
                                      </p:cBhvr>
                                      <p:tavLst>
                                        <p:tav tm="0">
                                          <p:val>
                                            <p:strVal val="#ppt_y+.1"/>
                                          </p:val>
                                        </p:tav>
                                        <p:tav tm="100000">
                                          <p:val>
                                            <p:strVal val="#ppt_y"/>
                                          </p:val>
                                        </p:tav>
                                      </p:tavLst>
                                    </p:anim>
                                  </p:childTnLst>
                                </p:cTn>
                              </p:par>
                              <p:par>
                                <p:cTn id="293" presetID="42" presetClass="entr" presetSubtype="0" fill="hold" nodeType="withEffect">
                                  <p:stCondLst>
                                    <p:cond delay="800"/>
                                  </p:stCondLst>
                                  <p:childTnLst>
                                    <p:set>
                                      <p:cBhvr>
                                        <p:cTn id="294" dur="1" fill="hold">
                                          <p:stCondLst>
                                            <p:cond delay="0"/>
                                          </p:stCondLst>
                                        </p:cTn>
                                        <p:tgtEl>
                                          <p:spTgt spid="140"/>
                                        </p:tgtEl>
                                        <p:attrNameLst>
                                          <p:attrName>style.visibility</p:attrName>
                                        </p:attrNameLst>
                                      </p:cBhvr>
                                      <p:to>
                                        <p:strVal val="visible"/>
                                      </p:to>
                                    </p:set>
                                    <p:animEffect transition="in" filter="fade">
                                      <p:cBhvr>
                                        <p:cTn id="295" dur="1000"/>
                                        <p:tgtEl>
                                          <p:spTgt spid="140"/>
                                        </p:tgtEl>
                                      </p:cBhvr>
                                    </p:animEffect>
                                    <p:anim calcmode="lin" valueType="num">
                                      <p:cBhvr>
                                        <p:cTn id="296" dur="1000" fill="hold"/>
                                        <p:tgtEl>
                                          <p:spTgt spid="140"/>
                                        </p:tgtEl>
                                        <p:attrNameLst>
                                          <p:attrName>ppt_x</p:attrName>
                                        </p:attrNameLst>
                                      </p:cBhvr>
                                      <p:tavLst>
                                        <p:tav tm="0">
                                          <p:val>
                                            <p:strVal val="#ppt_x"/>
                                          </p:val>
                                        </p:tav>
                                        <p:tav tm="100000">
                                          <p:val>
                                            <p:strVal val="#ppt_x"/>
                                          </p:val>
                                        </p:tav>
                                      </p:tavLst>
                                    </p:anim>
                                    <p:anim calcmode="lin" valueType="num">
                                      <p:cBhvr>
                                        <p:cTn id="297" dur="1000" fill="hold"/>
                                        <p:tgtEl>
                                          <p:spTgt spid="140"/>
                                        </p:tgtEl>
                                        <p:attrNameLst>
                                          <p:attrName>ppt_y</p:attrName>
                                        </p:attrNameLst>
                                      </p:cBhvr>
                                      <p:tavLst>
                                        <p:tav tm="0">
                                          <p:val>
                                            <p:strVal val="#ppt_y+.1"/>
                                          </p:val>
                                        </p:tav>
                                        <p:tav tm="100000">
                                          <p:val>
                                            <p:strVal val="#ppt_y"/>
                                          </p:val>
                                        </p:tav>
                                      </p:tavLst>
                                    </p:anim>
                                  </p:childTnLst>
                                </p:cTn>
                              </p:par>
                              <p:par>
                                <p:cTn id="298" presetID="42" presetClass="entr" presetSubtype="0" fill="hold" nodeType="withEffect">
                                  <p:stCondLst>
                                    <p:cond delay="900"/>
                                  </p:stCondLst>
                                  <p:childTnLst>
                                    <p:set>
                                      <p:cBhvr>
                                        <p:cTn id="299" dur="1" fill="hold">
                                          <p:stCondLst>
                                            <p:cond delay="0"/>
                                          </p:stCondLst>
                                        </p:cTn>
                                        <p:tgtEl>
                                          <p:spTgt spid="145"/>
                                        </p:tgtEl>
                                        <p:attrNameLst>
                                          <p:attrName>style.visibility</p:attrName>
                                        </p:attrNameLst>
                                      </p:cBhvr>
                                      <p:to>
                                        <p:strVal val="visible"/>
                                      </p:to>
                                    </p:set>
                                    <p:animEffect transition="in" filter="fade">
                                      <p:cBhvr>
                                        <p:cTn id="300" dur="1000"/>
                                        <p:tgtEl>
                                          <p:spTgt spid="145"/>
                                        </p:tgtEl>
                                      </p:cBhvr>
                                    </p:animEffect>
                                    <p:anim calcmode="lin" valueType="num">
                                      <p:cBhvr>
                                        <p:cTn id="301" dur="1000" fill="hold"/>
                                        <p:tgtEl>
                                          <p:spTgt spid="145"/>
                                        </p:tgtEl>
                                        <p:attrNameLst>
                                          <p:attrName>ppt_x</p:attrName>
                                        </p:attrNameLst>
                                      </p:cBhvr>
                                      <p:tavLst>
                                        <p:tav tm="0">
                                          <p:val>
                                            <p:strVal val="#ppt_x"/>
                                          </p:val>
                                        </p:tav>
                                        <p:tav tm="100000">
                                          <p:val>
                                            <p:strVal val="#ppt_x"/>
                                          </p:val>
                                        </p:tav>
                                      </p:tavLst>
                                    </p:anim>
                                    <p:anim calcmode="lin" valueType="num">
                                      <p:cBhvr>
                                        <p:cTn id="302" dur="1000" fill="hold"/>
                                        <p:tgtEl>
                                          <p:spTgt spid="145"/>
                                        </p:tgtEl>
                                        <p:attrNameLst>
                                          <p:attrName>ppt_y</p:attrName>
                                        </p:attrNameLst>
                                      </p:cBhvr>
                                      <p:tavLst>
                                        <p:tav tm="0">
                                          <p:val>
                                            <p:strVal val="#ppt_y+.1"/>
                                          </p:val>
                                        </p:tav>
                                        <p:tav tm="100000">
                                          <p:val>
                                            <p:strVal val="#ppt_y"/>
                                          </p:val>
                                        </p:tav>
                                      </p:tavLst>
                                    </p:anim>
                                  </p:childTnLst>
                                </p:cTn>
                              </p:par>
                              <p:par>
                                <p:cTn id="303" presetID="42" presetClass="entr" presetSubtype="0" fill="hold" nodeType="withEffect">
                                  <p:stCondLst>
                                    <p:cond delay="1000"/>
                                  </p:stCondLst>
                                  <p:childTnLst>
                                    <p:set>
                                      <p:cBhvr>
                                        <p:cTn id="304" dur="1" fill="hold">
                                          <p:stCondLst>
                                            <p:cond delay="0"/>
                                          </p:stCondLst>
                                        </p:cTn>
                                        <p:tgtEl>
                                          <p:spTgt spid="150"/>
                                        </p:tgtEl>
                                        <p:attrNameLst>
                                          <p:attrName>style.visibility</p:attrName>
                                        </p:attrNameLst>
                                      </p:cBhvr>
                                      <p:to>
                                        <p:strVal val="visible"/>
                                      </p:to>
                                    </p:set>
                                    <p:animEffect transition="in" filter="fade">
                                      <p:cBhvr>
                                        <p:cTn id="305" dur="1000"/>
                                        <p:tgtEl>
                                          <p:spTgt spid="150"/>
                                        </p:tgtEl>
                                      </p:cBhvr>
                                    </p:animEffect>
                                    <p:anim calcmode="lin" valueType="num">
                                      <p:cBhvr>
                                        <p:cTn id="306" dur="1000" fill="hold"/>
                                        <p:tgtEl>
                                          <p:spTgt spid="150"/>
                                        </p:tgtEl>
                                        <p:attrNameLst>
                                          <p:attrName>ppt_x</p:attrName>
                                        </p:attrNameLst>
                                      </p:cBhvr>
                                      <p:tavLst>
                                        <p:tav tm="0">
                                          <p:val>
                                            <p:strVal val="#ppt_x"/>
                                          </p:val>
                                        </p:tav>
                                        <p:tav tm="100000">
                                          <p:val>
                                            <p:strVal val="#ppt_x"/>
                                          </p:val>
                                        </p:tav>
                                      </p:tavLst>
                                    </p:anim>
                                    <p:anim calcmode="lin" valueType="num">
                                      <p:cBhvr>
                                        <p:cTn id="307" dur="1000" fill="hold"/>
                                        <p:tgtEl>
                                          <p:spTgt spid="150"/>
                                        </p:tgtEl>
                                        <p:attrNameLst>
                                          <p:attrName>ppt_y</p:attrName>
                                        </p:attrNameLst>
                                      </p:cBhvr>
                                      <p:tavLst>
                                        <p:tav tm="0">
                                          <p:val>
                                            <p:strVal val="#ppt_y+.1"/>
                                          </p:val>
                                        </p:tav>
                                        <p:tav tm="100000">
                                          <p:val>
                                            <p:strVal val="#ppt_y"/>
                                          </p:val>
                                        </p:tav>
                                      </p:tavLst>
                                    </p:anim>
                                  </p:childTnLst>
                                </p:cTn>
                              </p:par>
                              <p:par>
                                <p:cTn id="308" presetID="42" presetClass="entr" presetSubtype="0" fill="hold" nodeType="withEffect">
                                  <p:stCondLst>
                                    <p:cond delay="1100"/>
                                  </p:stCondLst>
                                  <p:childTnLst>
                                    <p:set>
                                      <p:cBhvr>
                                        <p:cTn id="309" dur="1" fill="hold">
                                          <p:stCondLst>
                                            <p:cond delay="0"/>
                                          </p:stCondLst>
                                        </p:cTn>
                                        <p:tgtEl>
                                          <p:spTgt spid="155"/>
                                        </p:tgtEl>
                                        <p:attrNameLst>
                                          <p:attrName>style.visibility</p:attrName>
                                        </p:attrNameLst>
                                      </p:cBhvr>
                                      <p:to>
                                        <p:strVal val="visible"/>
                                      </p:to>
                                    </p:set>
                                    <p:animEffect transition="in" filter="fade">
                                      <p:cBhvr>
                                        <p:cTn id="310" dur="1000"/>
                                        <p:tgtEl>
                                          <p:spTgt spid="155"/>
                                        </p:tgtEl>
                                      </p:cBhvr>
                                    </p:animEffect>
                                    <p:anim calcmode="lin" valueType="num">
                                      <p:cBhvr>
                                        <p:cTn id="311" dur="1000" fill="hold"/>
                                        <p:tgtEl>
                                          <p:spTgt spid="155"/>
                                        </p:tgtEl>
                                        <p:attrNameLst>
                                          <p:attrName>ppt_x</p:attrName>
                                        </p:attrNameLst>
                                      </p:cBhvr>
                                      <p:tavLst>
                                        <p:tav tm="0">
                                          <p:val>
                                            <p:strVal val="#ppt_x"/>
                                          </p:val>
                                        </p:tav>
                                        <p:tav tm="100000">
                                          <p:val>
                                            <p:strVal val="#ppt_x"/>
                                          </p:val>
                                        </p:tav>
                                      </p:tavLst>
                                    </p:anim>
                                    <p:anim calcmode="lin" valueType="num">
                                      <p:cBhvr>
                                        <p:cTn id="312" dur="1000" fill="hold"/>
                                        <p:tgtEl>
                                          <p:spTgt spid="155"/>
                                        </p:tgtEl>
                                        <p:attrNameLst>
                                          <p:attrName>ppt_y</p:attrName>
                                        </p:attrNameLst>
                                      </p:cBhvr>
                                      <p:tavLst>
                                        <p:tav tm="0">
                                          <p:val>
                                            <p:strVal val="#ppt_y+.1"/>
                                          </p:val>
                                        </p:tav>
                                        <p:tav tm="100000">
                                          <p:val>
                                            <p:strVal val="#ppt_y"/>
                                          </p:val>
                                        </p:tav>
                                      </p:tavLst>
                                    </p:anim>
                                  </p:childTnLst>
                                </p:cTn>
                              </p:par>
                              <p:par>
                                <p:cTn id="313" presetID="42" presetClass="entr" presetSubtype="0" fill="hold" nodeType="withEffect">
                                  <p:stCondLst>
                                    <p:cond delay="1200"/>
                                  </p:stCondLst>
                                  <p:childTnLst>
                                    <p:set>
                                      <p:cBhvr>
                                        <p:cTn id="314" dur="1" fill="hold">
                                          <p:stCondLst>
                                            <p:cond delay="0"/>
                                          </p:stCondLst>
                                        </p:cTn>
                                        <p:tgtEl>
                                          <p:spTgt spid="160"/>
                                        </p:tgtEl>
                                        <p:attrNameLst>
                                          <p:attrName>style.visibility</p:attrName>
                                        </p:attrNameLst>
                                      </p:cBhvr>
                                      <p:to>
                                        <p:strVal val="visible"/>
                                      </p:to>
                                    </p:set>
                                    <p:animEffect transition="in" filter="fade">
                                      <p:cBhvr>
                                        <p:cTn id="315" dur="1000"/>
                                        <p:tgtEl>
                                          <p:spTgt spid="160"/>
                                        </p:tgtEl>
                                      </p:cBhvr>
                                    </p:animEffect>
                                    <p:anim calcmode="lin" valueType="num">
                                      <p:cBhvr>
                                        <p:cTn id="316" dur="1000" fill="hold"/>
                                        <p:tgtEl>
                                          <p:spTgt spid="160"/>
                                        </p:tgtEl>
                                        <p:attrNameLst>
                                          <p:attrName>ppt_x</p:attrName>
                                        </p:attrNameLst>
                                      </p:cBhvr>
                                      <p:tavLst>
                                        <p:tav tm="0">
                                          <p:val>
                                            <p:strVal val="#ppt_x"/>
                                          </p:val>
                                        </p:tav>
                                        <p:tav tm="100000">
                                          <p:val>
                                            <p:strVal val="#ppt_x"/>
                                          </p:val>
                                        </p:tav>
                                      </p:tavLst>
                                    </p:anim>
                                    <p:anim calcmode="lin" valueType="num">
                                      <p:cBhvr>
                                        <p:cTn id="317" dur="1000" fill="hold"/>
                                        <p:tgtEl>
                                          <p:spTgt spid="160"/>
                                        </p:tgtEl>
                                        <p:attrNameLst>
                                          <p:attrName>ppt_y</p:attrName>
                                        </p:attrNameLst>
                                      </p:cBhvr>
                                      <p:tavLst>
                                        <p:tav tm="0">
                                          <p:val>
                                            <p:strVal val="#ppt_y+.1"/>
                                          </p:val>
                                        </p:tav>
                                        <p:tav tm="100000">
                                          <p:val>
                                            <p:strVal val="#ppt_y"/>
                                          </p:val>
                                        </p:tav>
                                      </p:tavLst>
                                    </p:anim>
                                  </p:childTnLst>
                                </p:cTn>
                              </p:par>
                              <p:par>
                                <p:cTn id="318" presetID="42" presetClass="entr" presetSubtype="0" fill="hold" nodeType="withEffect">
                                  <p:stCondLst>
                                    <p:cond delay="1300"/>
                                  </p:stCondLst>
                                  <p:childTnLst>
                                    <p:set>
                                      <p:cBhvr>
                                        <p:cTn id="319" dur="1" fill="hold">
                                          <p:stCondLst>
                                            <p:cond delay="0"/>
                                          </p:stCondLst>
                                        </p:cTn>
                                        <p:tgtEl>
                                          <p:spTgt spid="165"/>
                                        </p:tgtEl>
                                        <p:attrNameLst>
                                          <p:attrName>style.visibility</p:attrName>
                                        </p:attrNameLst>
                                      </p:cBhvr>
                                      <p:to>
                                        <p:strVal val="visible"/>
                                      </p:to>
                                    </p:set>
                                    <p:animEffect transition="in" filter="fade">
                                      <p:cBhvr>
                                        <p:cTn id="320" dur="1000"/>
                                        <p:tgtEl>
                                          <p:spTgt spid="165"/>
                                        </p:tgtEl>
                                      </p:cBhvr>
                                    </p:animEffect>
                                    <p:anim calcmode="lin" valueType="num">
                                      <p:cBhvr>
                                        <p:cTn id="321" dur="1000" fill="hold"/>
                                        <p:tgtEl>
                                          <p:spTgt spid="165"/>
                                        </p:tgtEl>
                                        <p:attrNameLst>
                                          <p:attrName>ppt_x</p:attrName>
                                        </p:attrNameLst>
                                      </p:cBhvr>
                                      <p:tavLst>
                                        <p:tav tm="0">
                                          <p:val>
                                            <p:strVal val="#ppt_x"/>
                                          </p:val>
                                        </p:tav>
                                        <p:tav tm="100000">
                                          <p:val>
                                            <p:strVal val="#ppt_x"/>
                                          </p:val>
                                        </p:tav>
                                      </p:tavLst>
                                    </p:anim>
                                    <p:anim calcmode="lin" valueType="num">
                                      <p:cBhvr>
                                        <p:cTn id="322" dur="1000" fill="hold"/>
                                        <p:tgtEl>
                                          <p:spTgt spid="165"/>
                                        </p:tgtEl>
                                        <p:attrNameLst>
                                          <p:attrName>ppt_y</p:attrName>
                                        </p:attrNameLst>
                                      </p:cBhvr>
                                      <p:tavLst>
                                        <p:tav tm="0">
                                          <p:val>
                                            <p:strVal val="#ppt_y+.1"/>
                                          </p:val>
                                        </p:tav>
                                        <p:tav tm="100000">
                                          <p:val>
                                            <p:strVal val="#ppt_y"/>
                                          </p:val>
                                        </p:tav>
                                      </p:tavLst>
                                    </p:anim>
                                  </p:childTnLst>
                                </p:cTn>
                              </p:par>
                              <p:par>
                                <p:cTn id="323" presetID="42" presetClass="entr" presetSubtype="0" fill="hold" nodeType="withEffect">
                                  <p:stCondLst>
                                    <p:cond delay="1400"/>
                                  </p:stCondLst>
                                  <p:childTnLst>
                                    <p:set>
                                      <p:cBhvr>
                                        <p:cTn id="324" dur="1" fill="hold">
                                          <p:stCondLst>
                                            <p:cond delay="0"/>
                                          </p:stCondLst>
                                        </p:cTn>
                                        <p:tgtEl>
                                          <p:spTgt spid="170"/>
                                        </p:tgtEl>
                                        <p:attrNameLst>
                                          <p:attrName>style.visibility</p:attrName>
                                        </p:attrNameLst>
                                      </p:cBhvr>
                                      <p:to>
                                        <p:strVal val="visible"/>
                                      </p:to>
                                    </p:set>
                                    <p:animEffect transition="in" filter="fade">
                                      <p:cBhvr>
                                        <p:cTn id="325" dur="1000"/>
                                        <p:tgtEl>
                                          <p:spTgt spid="170"/>
                                        </p:tgtEl>
                                      </p:cBhvr>
                                    </p:animEffect>
                                    <p:anim calcmode="lin" valueType="num">
                                      <p:cBhvr>
                                        <p:cTn id="326" dur="1000" fill="hold"/>
                                        <p:tgtEl>
                                          <p:spTgt spid="170"/>
                                        </p:tgtEl>
                                        <p:attrNameLst>
                                          <p:attrName>ppt_x</p:attrName>
                                        </p:attrNameLst>
                                      </p:cBhvr>
                                      <p:tavLst>
                                        <p:tav tm="0">
                                          <p:val>
                                            <p:strVal val="#ppt_x"/>
                                          </p:val>
                                        </p:tav>
                                        <p:tav tm="100000">
                                          <p:val>
                                            <p:strVal val="#ppt_x"/>
                                          </p:val>
                                        </p:tav>
                                      </p:tavLst>
                                    </p:anim>
                                    <p:anim calcmode="lin" valueType="num">
                                      <p:cBhvr>
                                        <p:cTn id="327" dur="1000" fill="hold"/>
                                        <p:tgtEl>
                                          <p:spTgt spid="170"/>
                                        </p:tgtEl>
                                        <p:attrNameLst>
                                          <p:attrName>ppt_y</p:attrName>
                                        </p:attrNameLst>
                                      </p:cBhvr>
                                      <p:tavLst>
                                        <p:tav tm="0">
                                          <p:val>
                                            <p:strVal val="#ppt_y+.1"/>
                                          </p:val>
                                        </p:tav>
                                        <p:tav tm="100000">
                                          <p:val>
                                            <p:strVal val="#ppt_y"/>
                                          </p:val>
                                        </p:tav>
                                      </p:tavLst>
                                    </p:anim>
                                  </p:childTnLst>
                                </p:cTn>
                              </p:par>
                              <p:par>
                                <p:cTn id="328" presetID="42" presetClass="entr" presetSubtype="0" fill="hold" nodeType="withEffect">
                                  <p:stCondLst>
                                    <p:cond delay="1500"/>
                                  </p:stCondLst>
                                  <p:childTnLst>
                                    <p:set>
                                      <p:cBhvr>
                                        <p:cTn id="329" dur="1" fill="hold">
                                          <p:stCondLst>
                                            <p:cond delay="0"/>
                                          </p:stCondLst>
                                        </p:cTn>
                                        <p:tgtEl>
                                          <p:spTgt spid="175"/>
                                        </p:tgtEl>
                                        <p:attrNameLst>
                                          <p:attrName>style.visibility</p:attrName>
                                        </p:attrNameLst>
                                      </p:cBhvr>
                                      <p:to>
                                        <p:strVal val="visible"/>
                                      </p:to>
                                    </p:set>
                                    <p:animEffect transition="in" filter="fade">
                                      <p:cBhvr>
                                        <p:cTn id="330" dur="1000"/>
                                        <p:tgtEl>
                                          <p:spTgt spid="175"/>
                                        </p:tgtEl>
                                      </p:cBhvr>
                                    </p:animEffect>
                                    <p:anim calcmode="lin" valueType="num">
                                      <p:cBhvr>
                                        <p:cTn id="331" dur="1000" fill="hold"/>
                                        <p:tgtEl>
                                          <p:spTgt spid="175"/>
                                        </p:tgtEl>
                                        <p:attrNameLst>
                                          <p:attrName>ppt_x</p:attrName>
                                        </p:attrNameLst>
                                      </p:cBhvr>
                                      <p:tavLst>
                                        <p:tav tm="0">
                                          <p:val>
                                            <p:strVal val="#ppt_x"/>
                                          </p:val>
                                        </p:tav>
                                        <p:tav tm="100000">
                                          <p:val>
                                            <p:strVal val="#ppt_x"/>
                                          </p:val>
                                        </p:tav>
                                      </p:tavLst>
                                    </p:anim>
                                    <p:anim calcmode="lin" valueType="num">
                                      <p:cBhvr>
                                        <p:cTn id="332" dur="1000" fill="hold"/>
                                        <p:tgtEl>
                                          <p:spTgt spid="175"/>
                                        </p:tgtEl>
                                        <p:attrNameLst>
                                          <p:attrName>ppt_y</p:attrName>
                                        </p:attrNameLst>
                                      </p:cBhvr>
                                      <p:tavLst>
                                        <p:tav tm="0">
                                          <p:val>
                                            <p:strVal val="#ppt_y+.1"/>
                                          </p:val>
                                        </p:tav>
                                        <p:tav tm="100000">
                                          <p:val>
                                            <p:strVal val="#ppt_y"/>
                                          </p:val>
                                        </p:tav>
                                      </p:tavLst>
                                    </p:anim>
                                  </p:childTnLst>
                                </p:cTn>
                              </p:par>
                              <p:par>
                                <p:cTn id="333" presetID="42" presetClass="entr" presetSubtype="0" fill="hold" nodeType="withEffect">
                                  <p:stCondLst>
                                    <p:cond delay="1600"/>
                                  </p:stCondLst>
                                  <p:childTnLst>
                                    <p:set>
                                      <p:cBhvr>
                                        <p:cTn id="334" dur="1" fill="hold">
                                          <p:stCondLst>
                                            <p:cond delay="0"/>
                                          </p:stCondLst>
                                        </p:cTn>
                                        <p:tgtEl>
                                          <p:spTgt spid="180"/>
                                        </p:tgtEl>
                                        <p:attrNameLst>
                                          <p:attrName>style.visibility</p:attrName>
                                        </p:attrNameLst>
                                      </p:cBhvr>
                                      <p:to>
                                        <p:strVal val="visible"/>
                                      </p:to>
                                    </p:set>
                                    <p:animEffect transition="in" filter="fade">
                                      <p:cBhvr>
                                        <p:cTn id="335" dur="1000"/>
                                        <p:tgtEl>
                                          <p:spTgt spid="180"/>
                                        </p:tgtEl>
                                      </p:cBhvr>
                                    </p:animEffect>
                                    <p:anim calcmode="lin" valueType="num">
                                      <p:cBhvr>
                                        <p:cTn id="336" dur="1000" fill="hold"/>
                                        <p:tgtEl>
                                          <p:spTgt spid="180"/>
                                        </p:tgtEl>
                                        <p:attrNameLst>
                                          <p:attrName>ppt_x</p:attrName>
                                        </p:attrNameLst>
                                      </p:cBhvr>
                                      <p:tavLst>
                                        <p:tav tm="0">
                                          <p:val>
                                            <p:strVal val="#ppt_x"/>
                                          </p:val>
                                        </p:tav>
                                        <p:tav tm="100000">
                                          <p:val>
                                            <p:strVal val="#ppt_x"/>
                                          </p:val>
                                        </p:tav>
                                      </p:tavLst>
                                    </p:anim>
                                    <p:anim calcmode="lin" valueType="num">
                                      <p:cBhvr>
                                        <p:cTn id="337" dur="1000" fill="hold"/>
                                        <p:tgtEl>
                                          <p:spTgt spid="180"/>
                                        </p:tgtEl>
                                        <p:attrNameLst>
                                          <p:attrName>ppt_y</p:attrName>
                                        </p:attrNameLst>
                                      </p:cBhvr>
                                      <p:tavLst>
                                        <p:tav tm="0">
                                          <p:val>
                                            <p:strVal val="#ppt_y+.1"/>
                                          </p:val>
                                        </p:tav>
                                        <p:tav tm="100000">
                                          <p:val>
                                            <p:strVal val="#ppt_y"/>
                                          </p:val>
                                        </p:tav>
                                      </p:tavLst>
                                    </p:anim>
                                  </p:childTnLst>
                                </p:cTn>
                              </p:par>
                              <p:par>
                                <p:cTn id="338" presetID="42" presetClass="entr" presetSubtype="0" fill="hold" nodeType="withEffect">
                                  <p:stCondLst>
                                    <p:cond delay="1700"/>
                                  </p:stCondLst>
                                  <p:childTnLst>
                                    <p:set>
                                      <p:cBhvr>
                                        <p:cTn id="339" dur="1" fill="hold">
                                          <p:stCondLst>
                                            <p:cond delay="0"/>
                                          </p:stCondLst>
                                        </p:cTn>
                                        <p:tgtEl>
                                          <p:spTgt spid="185"/>
                                        </p:tgtEl>
                                        <p:attrNameLst>
                                          <p:attrName>style.visibility</p:attrName>
                                        </p:attrNameLst>
                                      </p:cBhvr>
                                      <p:to>
                                        <p:strVal val="visible"/>
                                      </p:to>
                                    </p:set>
                                    <p:animEffect transition="in" filter="fade">
                                      <p:cBhvr>
                                        <p:cTn id="340" dur="1000"/>
                                        <p:tgtEl>
                                          <p:spTgt spid="185"/>
                                        </p:tgtEl>
                                      </p:cBhvr>
                                    </p:animEffect>
                                    <p:anim calcmode="lin" valueType="num">
                                      <p:cBhvr>
                                        <p:cTn id="341" dur="1000" fill="hold"/>
                                        <p:tgtEl>
                                          <p:spTgt spid="185"/>
                                        </p:tgtEl>
                                        <p:attrNameLst>
                                          <p:attrName>ppt_x</p:attrName>
                                        </p:attrNameLst>
                                      </p:cBhvr>
                                      <p:tavLst>
                                        <p:tav tm="0">
                                          <p:val>
                                            <p:strVal val="#ppt_x"/>
                                          </p:val>
                                        </p:tav>
                                        <p:tav tm="100000">
                                          <p:val>
                                            <p:strVal val="#ppt_x"/>
                                          </p:val>
                                        </p:tav>
                                      </p:tavLst>
                                    </p:anim>
                                    <p:anim calcmode="lin" valueType="num">
                                      <p:cBhvr>
                                        <p:cTn id="342" dur="1000" fill="hold"/>
                                        <p:tgtEl>
                                          <p:spTgt spid="185"/>
                                        </p:tgtEl>
                                        <p:attrNameLst>
                                          <p:attrName>ppt_y</p:attrName>
                                        </p:attrNameLst>
                                      </p:cBhvr>
                                      <p:tavLst>
                                        <p:tav tm="0">
                                          <p:val>
                                            <p:strVal val="#ppt_y+.1"/>
                                          </p:val>
                                        </p:tav>
                                        <p:tav tm="100000">
                                          <p:val>
                                            <p:strVal val="#ppt_y"/>
                                          </p:val>
                                        </p:tav>
                                      </p:tavLst>
                                    </p:anim>
                                  </p:childTnLst>
                                </p:cTn>
                              </p:par>
                              <p:par>
                                <p:cTn id="343" presetID="42" presetClass="entr" presetSubtype="0" fill="hold" nodeType="withEffect">
                                  <p:stCondLst>
                                    <p:cond delay="1800"/>
                                  </p:stCondLst>
                                  <p:childTnLst>
                                    <p:set>
                                      <p:cBhvr>
                                        <p:cTn id="344" dur="1" fill="hold">
                                          <p:stCondLst>
                                            <p:cond delay="0"/>
                                          </p:stCondLst>
                                        </p:cTn>
                                        <p:tgtEl>
                                          <p:spTgt spid="190"/>
                                        </p:tgtEl>
                                        <p:attrNameLst>
                                          <p:attrName>style.visibility</p:attrName>
                                        </p:attrNameLst>
                                      </p:cBhvr>
                                      <p:to>
                                        <p:strVal val="visible"/>
                                      </p:to>
                                    </p:set>
                                    <p:animEffect transition="in" filter="fade">
                                      <p:cBhvr>
                                        <p:cTn id="345" dur="1000"/>
                                        <p:tgtEl>
                                          <p:spTgt spid="190"/>
                                        </p:tgtEl>
                                      </p:cBhvr>
                                    </p:animEffect>
                                    <p:anim calcmode="lin" valueType="num">
                                      <p:cBhvr>
                                        <p:cTn id="346" dur="1000" fill="hold"/>
                                        <p:tgtEl>
                                          <p:spTgt spid="190"/>
                                        </p:tgtEl>
                                        <p:attrNameLst>
                                          <p:attrName>ppt_x</p:attrName>
                                        </p:attrNameLst>
                                      </p:cBhvr>
                                      <p:tavLst>
                                        <p:tav tm="0">
                                          <p:val>
                                            <p:strVal val="#ppt_x"/>
                                          </p:val>
                                        </p:tav>
                                        <p:tav tm="100000">
                                          <p:val>
                                            <p:strVal val="#ppt_x"/>
                                          </p:val>
                                        </p:tav>
                                      </p:tavLst>
                                    </p:anim>
                                    <p:anim calcmode="lin" valueType="num">
                                      <p:cBhvr>
                                        <p:cTn id="347" dur="1000" fill="hold"/>
                                        <p:tgtEl>
                                          <p:spTgt spid="190"/>
                                        </p:tgtEl>
                                        <p:attrNameLst>
                                          <p:attrName>ppt_y</p:attrName>
                                        </p:attrNameLst>
                                      </p:cBhvr>
                                      <p:tavLst>
                                        <p:tav tm="0">
                                          <p:val>
                                            <p:strVal val="#ppt_y+.1"/>
                                          </p:val>
                                        </p:tav>
                                        <p:tav tm="100000">
                                          <p:val>
                                            <p:strVal val="#ppt_y"/>
                                          </p:val>
                                        </p:tav>
                                      </p:tavLst>
                                    </p:anim>
                                  </p:childTnLst>
                                </p:cTn>
                              </p:par>
                              <p:par>
                                <p:cTn id="348" presetID="42" presetClass="entr" presetSubtype="0" fill="hold" nodeType="withEffect">
                                  <p:stCondLst>
                                    <p:cond delay="1900"/>
                                  </p:stCondLst>
                                  <p:childTnLst>
                                    <p:set>
                                      <p:cBhvr>
                                        <p:cTn id="349" dur="1" fill="hold">
                                          <p:stCondLst>
                                            <p:cond delay="0"/>
                                          </p:stCondLst>
                                        </p:cTn>
                                        <p:tgtEl>
                                          <p:spTgt spid="195"/>
                                        </p:tgtEl>
                                        <p:attrNameLst>
                                          <p:attrName>style.visibility</p:attrName>
                                        </p:attrNameLst>
                                      </p:cBhvr>
                                      <p:to>
                                        <p:strVal val="visible"/>
                                      </p:to>
                                    </p:set>
                                    <p:animEffect transition="in" filter="fade">
                                      <p:cBhvr>
                                        <p:cTn id="350" dur="1000"/>
                                        <p:tgtEl>
                                          <p:spTgt spid="195"/>
                                        </p:tgtEl>
                                      </p:cBhvr>
                                    </p:animEffect>
                                    <p:anim calcmode="lin" valueType="num">
                                      <p:cBhvr>
                                        <p:cTn id="351" dur="1000" fill="hold"/>
                                        <p:tgtEl>
                                          <p:spTgt spid="195"/>
                                        </p:tgtEl>
                                        <p:attrNameLst>
                                          <p:attrName>ppt_x</p:attrName>
                                        </p:attrNameLst>
                                      </p:cBhvr>
                                      <p:tavLst>
                                        <p:tav tm="0">
                                          <p:val>
                                            <p:strVal val="#ppt_x"/>
                                          </p:val>
                                        </p:tav>
                                        <p:tav tm="100000">
                                          <p:val>
                                            <p:strVal val="#ppt_x"/>
                                          </p:val>
                                        </p:tav>
                                      </p:tavLst>
                                    </p:anim>
                                    <p:anim calcmode="lin" valueType="num">
                                      <p:cBhvr>
                                        <p:cTn id="352" dur="1000" fill="hold"/>
                                        <p:tgtEl>
                                          <p:spTgt spid="195"/>
                                        </p:tgtEl>
                                        <p:attrNameLst>
                                          <p:attrName>ppt_y</p:attrName>
                                        </p:attrNameLst>
                                      </p:cBhvr>
                                      <p:tavLst>
                                        <p:tav tm="0">
                                          <p:val>
                                            <p:strVal val="#ppt_y+.1"/>
                                          </p:val>
                                        </p:tav>
                                        <p:tav tm="100000">
                                          <p:val>
                                            <p:strVal val="#ppt_y"/>
                                          </p:val>
                                        </p:tav>
                                      </p:tavLst>
                                    </p:anim>
                                  </p:childTnLst>
                                </p:cTn>
                              </p:par>
                              <p:par>
                                <p:cTn id="353" presetID="42" presetClass="entr" presetSubtype="0" fill="hold" nodeType="withEffect">
                                  <p:stCondLst>
                                    <p:cond delay="2000"/>
                                  </p:stCondLst>
                                  <p:childTnLst>
                                    <p:set>
                                      <p:cBhvr>
                                        <p:cTn id="354" dur="1" fill="hold">
                                          <p:stCondLst>
                                            <p:cond delay="0"/>
                                          </p:stCondLst>
                                        </p:cTn>
                                        <p:tgtEl>
                                          <p:spTgt spid="200"/>
                                        </p:tgtEl>
                                        <p:attrNameLst>
                                          <p:attrName>style.visibility</p:attrName>
                                        </p:attrNameLst>
                                      </p:cBhvr>
                                      <p:to>
                                        <p:strVal val="visible"/>
                                      </p:to>
                                    </p:set>
                                    <p:animEffect transition="in" filter="fade">
                                      <p:cBhvr>
                                        <p:cTn id="355" dur="1000"/>
                                        <p:tgtEl>
                                          <p:spTgt spid="200"/>
                                        </p:tgtEl>
                                      </p:cBhvr>
                                    </p:animEffect>
                                    <p:anim calcmode="lin" valueType="num">
                                      <p:cBhvr>
                                        <p:cTn id="356" dur="1000" fill="hold"/>
                                        <p:tgtEl>
                                          <p:spTgt spid="200"/>
                                        </p:tgtEl>
                                        <p:attrNameLst>
                                          <p:attrName>ppt_x</p:attrName>
                                        </p:attrNameLst>
                                      </p:cBhvr>
                                      <p:tavLst>
                                        <p:tav tm="0">
                                          <p:val>
                                            <p:strVal val="#ppt_x"/>
                                          </p:val>
                                        </p:tav>
                                        <p:tav tm="100000">
                                          <p:val>
                                            <p:strVal val="#ppt_x"/>
                                          </p:val>
                                        </p:tav>
                                      </p:tavLst>
                                    </p:anim>
                                    <p:anim calcmode="lin" valueType="num">
                                      <p:cBhvr>
                                        <p:cTn id="357" dur="1000" fill="hold"/>
                                        <p:tgtEl>
                                          <p:spTgt spid="200"/>
                                        </p:tgtEl>
                                        <p:attrNameLst>
                                          <p:attrName>ppt_y</p:attrName>
                                        </p:attrNameLst>
                                      </p:cBhvr>
                                      <p:tavLst>
                                        <p:tav tm="0">
                                          <p:val>
                                            <p:strVal val="#ppt_y+.1"/>
                                          </p:val>
                                        </p:tav>
                                        <p:tav tm="100000">
                                          <p:val>
                                            <p:strVal val="#ppt_y"/>
                                          </p:val>
                                        </p:tav>
                                      </p:tavLst>
                                    </p:anim>
                                  </p:childTnLst>
                                </p:cTn>
                              </p:par>
                              <p:par>
                                <p:cTn id="358" presetID="42" presetClass="entr" presetSubtype="0" fill="hold" nodeType="withEffect">
                                  <p:stCondLst>
                                    <p:cond delay="2100"/>
                                  </p:stCondLst>
                                  <p:childTnLst>
                                    <p:set>
                                      <p:cBhvr>
                                        <p:cTn id="359" dur="1" fill="hold">
                                          <p:stCondLst>
                                            <p:cond delay="0"/>
                                          </p:stCondLst>
                                        </p:cTn>
                                        <p:tgtEl>
                                          <p:spTgt spid="205"/>
                                        </p:tgtEl>
                                        <p:attrNameLst>
                                          <p:attrName>style.visibility</p:attrName>
                                        </p:attrNameLst>
                                      </p:cBhvr>
                                      <p:to>
                                        <p:strVal val="visible"/>
                                      </p:to>
                                    </p:set>
                                    <p:animEffect transition="in" filter="fade">
                                      <p:cBhvr>
                                        <p:cTn id="360" dur="1000"/>
                                        <p:tgtEl>
                                          <p:spTgt spid="205"/>
                                        </p:tgtEl>
                                      </p:cBhvr>
                                    </p:animEffect>
                                    <p:anim calcmode="lin" valueType="num">
                                      <p:cBhvr>
                                        <p:cTn id="361" dur="1000" fill="hold"/>
                                        <p:tgtEl>
                                          <p:spTgt spid="205"/>
                                        </p:tgtEl>
                                        <p:attrNameLst>
                                          <p:attrName>ppt_x</p:attrName>
                                        </p:attrNameLst>
                                      </p:cBhvr>
                                      <p:tavLst>
                                        <p:tav tm="0">
                                          <p:val>
                                            <p:strVal val="#ppt_x"/>
                                          </p:val>
                                        </p:tav>
                                        <p:tav tm="100000">
                                          <p:val>
                                            <p:strVal val="#ppt_x"/>
                                          </p:val>
                                        </p:tav>
                                      </p:tavLst>
                                    </p:anim>
                                    <p:anim calcmode="lin" valueType="num">
                                      <p:cBhvr>
                                        <p:cTn id="362" dur="1000" fill="hold"/>
                                        <p:tgtEl>
                                          <p:spTgt spid="205"/>
                                        </p:tgtEl>
                                        <p:attrNameLst>
                                          <p:attrName>ppt_y</p:attrName>
                                        </p:attrNameLst>
                                      </p:cBhvr>
                                      <p:tavLst>
                                        <p:tav tm="0">
                                          <p:val>
                                            <p:strVal val="#ppt_y+.1"/>
                                          </p:val>
                                        </p:tav>
                                        <p:tav tm="100000">
                                          <p:val>
                                            <p:strVal val="#ppt_y"/>
                                          </p:val>
                                        </p:tav>
                                      </p:tavLst>
                                    </p:anim>
                                  </p:childTnLst>
                                </p:cTn>
                              </p:par>
                              <p:par>
                                <p:cTn id="363" presetID="42" presetClass="entr" presetSubtype="0" fill="hold" nodeType="withEffect">
                                  <p:stCondLst>
                                    <p:cond delay="2200"/>
                                  </p:stCondLst>
                                  <p:childTnLst>
                                    <p:set>
                                      <p:cBhvr>
                                        <p:cTn id="364" dur="1" fill="hold">
                                          <p:stCondLst>
                                            <p:cond delay="0"/>
                                          </p:stCondLst>
                                        </p:cTn>
                                        <p:tgtEl>
                                          <p:spTgt spid="210"/>
                                        </p:tgtEl>
                                        <p:attrNameLst>
                                          <p:attrName>style.visibility</p:attrName>
                                        </p:attrNameLst>
                                      </p:cBhvr>
                                      <p:to>
                                        <p:strVal val="visible"/>
                                      </p:to>
                                    </p:set>
                                    <p:animEffect transition="in" filter="fade">
                                      <p:cBhvr>
                                        <p:cTn id="365" dur="1000"/>
                                        <p:tgtEl>
                                          <p:spTgt spid="210"/>
                                        </p:tgtEl>
                                      </p:cBhvr>
                                    </p:animEffect>
                                    <p:anim calcmode="lin" valueType="num">
                                      <p:cBhvr>
                                        <p:cTn id="366" dur="1000" fill="hold"/>
                                        <p:tgtEl>
                                          <p:spTgt spid="210"/>
                                        </p:tgtEl>
                                        <p:attrNameLst>
                                          <p:attrName>ppt_x</p:attrName>
                                        </p:attrNameLst>
                                      </p:cBhvr>
                                      <p:tavLst>
                                        <p:tav tm="0">
                                          <p:val>
                                            <p:strVal val="#ppt_x"/>
                                          </p:val>
                                        </p:tav>
                                        <p:tav tm="100000">
                                          <p:val>
                                            <p:strVal val="#ppt_x"/>
                                          </p:val>
                                        </p:tav>
                                      </p:tavLst>
                                    </p:anim>
                                    <p:anim calcmode="lin" valueType="num">
                                      <p:cBhvr>
                                        <p:cTn id="367" dur="1000" fill="hold"/>
                                        <p:tgtEl>
                                          <p:spTgt spid="210"/>
                                        </p:tgtEl>
                                        <p:attrNameLst>
                                          <p:attrName>ppt_y</p:attrName>
                                        </p:attrNameLst>
                                      </p:cBhvr>
                                      <p:tavLst>
                                        <p:tav tm="0">
                                          <p:val>
                                            <p:strVal val="#ppt_y+.1"/>
                                          </p:val>
                                        </p:tav>
                                        <p:tav tm="100000">
                                          <p:val>
                                            <p:strVal val="#ppt_y"/>
                                          </p:val>
                                        </p:tav>
                                      </p:tavLst>
                                    </p:anim>
                                  </p:childTnLst>
                                </p:cTn>
                              </p:par>
                              <p:par>
                                <p:cTn id="368" presetID="42" presetClass="entr" presetSubtype="0" fill="hold" nodeType="withEffect">
                                  <p:stCondLst>
                                    <p:cond delay="2300"/>
                                  </p:stCondLst>
                                  <p:childTnLst>
                                    <p:set>
                                      <p:cBhvr>
                                        <p:cTn id="369" dur="1" fill="hold">
                                          <p:stCondLst>
                                            <p:cond delay="0"/>
                                          </p:stCondLst>
                                        </p:cTn>
                                        <p:tgtEl>
                                          <p:spTgt spid="215"/>
                                        </p:tgtEl>
                                        <p:attrNameLst>
                                          <p:attrName>style.visibility</p:attrName>
                                        </p:attrNameLst>
                                      </p:cBhvr>
                                      <p:to>
                                        <p:strVal val="visible"/>
                                      </p:to>
                                    </p:set>
                                    <p:animEffect transition="in" filter="fade">
                                      <p:cBhvr>
                                        <p:cTn id="370" dur="1000"/>
                                        <p:tgtEl>
                                          <p:spTgt spid="215"/>
                                        </p:tgtEl>
                                      </p:cBhvr>
                                    </p:animEffect>
                                    <p:anim calcmode="lin" valueType="num">
                                      <p:cBhvr>
                                        <p:cTn id="371" dur="1000" fill="hold"/>
                                        <p:tgtEl>
                                          <p:spTgt spid="215"/>
                                        </p:tgtEl>
                                        <p:attrNameLst>
                                          <p:attrName>ppt_x</p:attrName>
                                        </p:attrNameLst>
                                      </p:cBhvr>
                                      <p:tavLst>
                                        <p:tav tm="0">
                                          <p:val>
                                            <p:strVal val="#ppt_x"/>
                                          </p:val>
                                        </p:tav>
                                        <p:tav tm="100000">
                                          <p:val>
                                            <p:strVal val="#ppt_x"/>
                                          </p:val>
                                        </p:tav>
                                      </p:tavLst>
                                    </p:anim>
                                    <p:anim calcmode="lin" valueType="num">
                                      <p:cBhvr>
                                        <p:cTn id="372" dur="1000" fill="hold"/>
                                        <p:tgtEl>
                                          <p:spTgt spid="2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grpSp>
        <p:nvGrpSpPr>
          <p:cNvPr id="3" name="组合 2"/>
          <p:cNvGrpSpPr/>
          <p:nvPr/>
        </p:nvGrpSpPr>
        <p:grpSpPr>
          <a:xfrm>
            <a:off x="1166279" y="4457712"/>
            <a:ext cx="2324099" cy="1515117"/>
            <a:chOff x="6096000" y="1622703"/>
            <a:chExt cx="2324099" cy="1515117"/>
          </a:xfrm>
          <a:solidFill>
            <a:srgbClr val="0070C0"/>
          </a:solidFill>
        </p:grpSpPr>
        <p:sp>
          <p:nvSpPr>
            <p:cNvPr id="4" name="矩形 3"/>
            <p:cNvSpPr/>
            <p:nvPr/>
          </p:nvSpPr>
          <p:spPr>
            <a:xfrm>
              <a:off x="6096000" y="1622703"/>
              <a:ext cx="2268669" cy="1515117"/>
            </a:xfrm>
            <a:prstGeom prst="rect">
              <a:avLst/>
            </a:prstGeom>
            <a:grpFill/>
            <a:ln>
              <a:noFill/>
            </a:ln>
            <a:effectLst>
              <a:outerShdw blurRad="101600" dist="635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a:ea typeface="微软雅黑"/>
              </a:endParaRPr>
            </a:p>
          </p:txBody>
        </p:sp>
        <p:grpSp>
          <p:nvGrpSpPr>
            <p:cNvPr id="5" name="组合 4"/>
            <p:cNvGrpSpPr/>
            <p:nvPr/>
          </p:nvGrpSpPr>
          <p:grpSpPr>
            <a:xfrm>
              <a:off x="6106626" y="1622704"/>
              <a:ext cx="2313473" cy="1204935"/>
              <a:chOff x="6106626" y="1622704"/>
              <a:chExt cx="2313473" cy="1204935"/>
            </a:xfrm>
            <a:grpFill/>
          </p:grpSpPr>
          <p:sp>
            <p:nvSpPr>
              <p:cNvPr id="6" name="Freeform 32"/>
              <p:cNvSpPr>
                <a:spLocks noEditPoints="1"/>
              </p:cNvSpPr>
              <p:nvPr/>
            </p:nvSpPr>
            <p:spPr bwMode="auto">
              <a:xfrm>
                <a:off x="6106626" y="1622704"/>
                <a:ext cx="400230" cy="423756"/>
              </a:xfrm>
              <a:custGeom>
                <a:avLst/>
                <a:gdLst>
                  <a:gd name="T0" fmla="*/ 565 w 587"/>
                  <a:gd name="T1" fmla="*/ 211 h 621"/>
                  <a:gd name="T2" fmla="*/ 232 w 587"/>
                  <a:gd name="T3" fmla="*/ 88 h 621"/>
                  <a:gd name="T4" fmla="*/ 488 w 587"/>
                  <a:gd name="T5" fmla="*/ 435 h 621"/>
                  <a:gd name="T6" fmla="*/ 565 w 587"/>
                  <a:gd name="T7" fmla="*/ 211 h 621"/>
                  <a:gd name="T8" fmla="*/ 532 w 587"/>
                  <a:gd name="T9" fmla="*/ 195 h 621"/>
                  <a:gd name="T10" fmla="*/ 486 w 587"/>
                  <a:gd name="T11" fmla="*/ 194 h 621"/>
                  <a:gd name="T12" fmla="*/ 457 w 587"/>
                  <a:gd name="T13" fmla="*/ 194 h 621"/>
                  <a:gd name="T14" fmla="*/ 470 w 587"/>
                  <a:gd name="T15" fmla="*/ 160 h 621"/>
                  <a:gd name="T16" fmla="*/ 476 w 587"/>
                  <a:gd name="T17" fmla="*/ 118 h 621"/>
                  <a:gd name="T18" fmla="*/ 532 w 587"/>
                  <a:gd name="T19" fmla="*/ 195 h 621"/>
                  <a:gd name="T20" fmla="*/ 356 w 587"/>
                  <a:gd name="T21" fmla="*/ 75 h 621"/>
                  <a:gd name="T22" fmla="*/ 357 w 587"/>
                  <a:gd name="T23" fmla="*/ 75 h 621"/>
                  <a:gd name="T24" fmla="*/ 407 w 587"/>
                  <a:gd name="T25" fmla="*/ 83 h 621"/>
                  <a:gd name="T26" fmla="*/ 349 w 587"/>
                  <a:gd name="T27" fmla="*/ 90 h 621"/>
                  <a:gd name="T28" fmla="*/ 319 w 587"/>
                  <a:gd name="T29" fmla="*/ 79 h 621"/>
                  <a:gd name="T30" fmla="*/ 356 w 587"/>
                  <a:gd name="T31" fmla="*/ 75 h 621"/>
                  <a:gd name="T32" fmla="*/ 284 w 587"/>
                  <a:gd name="T33" fmla="*/ 90 h 621"/>
                  <a:gd name="T34" fmla="*/ 362 w 587"/>
                  <a:gd name="T35" fmla="*/ 154 h 621"/>
                  <a:gd name="T36" fmla="*/ 317 w 587"/>
                  <a:gd name="T37" fmla="*/ 202 h 621"/>
                  <a:gd name="T38" fmla="*/ 312 w 587"/>
                  <a:gd name="T39" fmla="*/ 219 h 621"/>
                  <a:gd name="T40" fmla="*/ 260 w 587"/>
                  <a:gd name="T41" fmla="*/ 237 h 621"/>
                  <a:gd name="T42" fmla="*/ 348 w 587"/>
                  <a:gd name="T43" fmla="*/ 273 h 621"/>
                  <a:gd name="T44" fmla="*/ 336 w 587"/>
                  <a:gd name="T45" fmla="*/ 355 h 621"/>
                  <a:gd name="T46" fmla="*/ 304 w 587"/>
                  <a:gd name="T47" fmla="*/ 423 h 621"/>
                  <a:gd name="T48" fmla="*/ 288 w 587"/>
                  <a:gd name="T49" fmla="*/ 408 h 621"/>
                  <a:gd name="T50" fmla="*/ 237 w 587"/>
                  <a:gd name="T51" fmla="*/ 326 h 621"/>
                  <a:gd name="T52" fmla="*/ 232 w 587"/>
                  <a:gd name="T53" fmla="*/ 256 h 621"/>
                  <a:gd name="T54" fmla="*/ 206 w 587"/>
                  <a:gd name="T55" fmla="*/ 220 h 621"/>
                  <a:gd name="T56" fmla="*/ 182 w 587"/>
                  <a:gd name="T57" fmla="*/ 190 h 621"/>
                  <a:gd name="T58" fmla="*/ 284 w 587"/>
                  <a:gd name="T59" fmla="*/ 90 h 621"/>
                  <a:gd name="T60" fmla="*/ 486 w 587"/>
                  <a:gd name="T61" fmla="*/ 401 h 621"/>
                  <a:gd name="T62" fmla="*/ 479 w 587"/>
                  <a:gd name="T63" fmla="*/ 377 h 621"/>
                  <a:gd name="T64" fmla="*/ 461 w 587"/>
                  <a:gd name="T65" fmla="*/ 328 h 621"/>
                  <a:gd name="T66" fmla="*/ 448 w 587"/>
                  <a:gd name="T67" fmla="*/ 292 h 621"/>
                  <a:gd name="T68" fmla="*/ 441 w 587"/>
                  <a:gd name="T69" fmla="*/ 236 h 621"/>
                  <a:gd name="T70" fmla="*/ 538 w 587"/>
                  <a:gd name="T71" fmla="*/ 214 h 621"/>
                  <a:gd name="T72" fmla="*/ 545 w 587"/>
                  <a:gd name="T73" fmla="*/ 265 h 621"/>
                  <a:gd name="T74" fmla="*/ 486 w 587"/>
                  <a:gd name="T75" fmla="*/ 40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87" h="621">
                    <a:moveTo>
                      <a:pt x="565" y="211"/>
                    </a:moveTo>
                    <a:cubicBezTo>
                      <a:pt x="529" y="66"/>
                      <a:pt x="357" y="0"/>
                      <a:pt x="232" y="88"/>
                    </a:cubicBezTo>
                    <a:cubicBezTo>
                      <a:pt x="0" y="251"/>
                      <a:pt x="248" y="621"/>
                      <a:pt x="488" y="435"/>
                    </a:cubicBezTo>
                    <a:cubicBezTo>
                      <a:pt x="555" y="383"/>
                      <a:pt x="587" y="296"/>
                      <a:pt x="565" y="211"/>
                    </a:cubicBezTo>
                    <a:close/>
                    <a:moveTo>
                      <a:pt x="532" y="195"/>
                    </a:moveTo>
                    <a:cubicBezTo>
                      <a:pt x="514" y="196"/>
                      <a:pt x="498" y="188"/>
                      <a:pt x="486" y="194"/>
                    </a:cubicBezTo>
                    <a:cubicBezTo>
                      <a:pt x="468" y="202"/>
                      <a:pt x="440" y="216"/>
                      <a:pt x="457" y="194"/>
                    </a:cubicBezTo>
                    <a:cubicBezTo>
                      <a:pt x="457" y="194"/>
                      <a:pt x="468" y="181"/>
                      <a:pt x="470" y="160"/>
                    </a:cubicBezTo>
                    <a:cubicBezTo>
                      <a:pt x="472" y="142"/>
                      <a:pt x="471" y="130"/>
                      <a:pt x="476" y="118"/>
                    </a:cubicBezTo>
                    <a:cubicBezTo>
                      <a:pt x="500" y="139"/>
                      <a:pt x="520" y="165"/>
                      <a:pt x="532" y="195"/>
                    </a:cubicBezTo>
                    <a:close/>
                    <a:moveTo>
                      <a:pt x="356" y="75"/>
                    </a:moveTo>
                    <a:cubicBezTo>
                      <a:pt x="357" y="75"/>
                      <a:pt x="357" y="75"/>
                      <a:pt x="357" y="75"/>
                    </a:cubicBezTo>
                    <a:cubicBezTo>
                      <a:pt x="374" y="75"/>
                      <a:pt x="391" y="78"/>
                      <a:pt x="407" y="83"/>
                    </a:cubicBezTo>
                    <a:cubicBezTo>
                      <a:pt x="389" y="86"/>
                      <a:pt x="364" y="90"/>
                      <a:pt x="349" y="90"/>
                    </a:cubicBezTo>
                    <a:cubicBezTo>
                      <a:pt x="337" y="90"/>
                      <a:pt x="327" y="85"/>
                      <a:pt x="319" y="79"/>
                    </a:cubicBezTo>
                    <a:cubicBezTo>
                      <a:pt x="331" y="77"/>
                      <a:pt x="343" y="75"/>
                      <a:pt x="356" y="75"/>
                    </a:cubicBezTo>
                    <a:close/>
                    <a:moveTo>
                      <a:pt x="284" y="90"/>
                    </a:moveTo>
                    <a:cubicBezTo>
                      <a:pt x="317" y="88"/>
                      <a:pt x="388" y="136"/>
                      <a:pt x="362" y="154"/>
                    </a:cubicBezTo>
                    <a:cubicBezTo>
                      <a:pt x="342" y="167"/>
                      <a:pt x="317" y="191"/>
                      <a:pt x="317" y="202"/>
                    </a:cubicBezTo>
                    <a:cubicBezTo>
                      <a:pt x="317" y="212"/>
                      <a:pt x="321" y="217"/>
                      <a:pt x="312" y="219"/>
                    </a:cubicBezTo>
                    <a:cubicBezTo>
                      <a:pt x="294" y="222"/>
                      <a:pt x="250" y="222"/>
                      <a:pt x="260" y="237"/>
                    </a:cubicBezTo>
                    <a:cubicBezTo>
                      <a:pt x="271" y="252"/>
                      <a:pt x="336" y="231"/>
                      <a:pt x="348" y="273"/>
                    </a:cubicBezTo>
                    <a:cubicBezTo>
                      <a:pt x="357" y="303"/>
                      <a:pt x="341" y="333"/>
                      <a:pt x="336" y="355"/>
                    </a:cubicBezTo>
                    <a:cubicBezTo>
                      <a:pt x="330" y="378"/>
                      <a:pt x="317" y="422"/>
                      <a:pt x="304" y="423"/>
                    </a:cubicBezTo>
                    <a:cubicBezTo>
                      <a:pt x="296" y="424"/>
                      <a:pt x="292" y="420"/>
                      <a:pt x="288" y="408"/>
                    </a:cubicBezTo>
                    <a:cubicBezTo>
                      <a:pt x="273" y="363"/>
                      <a:pt x="243" y="339"/>
                      <a:pt x="237" y="326"/>
                    </a:cubicBezTo>
                    <a:cubicBezTo>
                      <a:pt x="230" y="312"/>
                      <a:pt x="214" y="276"/>
                      <a:pt x="232" y="256"/>
                    </a:cubicBezTo>
                    <a:cubicBezTo>
                      <a:pt x="251" y="235"/>
                      <a:pt x="214" y="238"/>
                      <a:pt x="206" y="220"/>
                    </a:cubicBezTo>
                    <a:cubicBezTo>
                      <a:pt x="202" y="211"/>
                      <a:pt x="190" y="204"/>
                      <a:pt x="182" y="190"/>
                    </a:cubicBezTo>
                    <a:cubicBezTo>
                      <a:pt x="202" y="145"/>
                      <a:pt x="239" y="109"/>
                      <a:pt x="284" y="90"/>
                    </a:cubicBezTo>
                    <a:close/>
                    <a:moveTo>
                      <a:pt x="486" y="401"/>
                    </a:moveTo>
                    <a:cubicBezTo>
                      <a:pt x="484" y="392"/>
                      <a:pt x="482" y="383"/>
                      <a:pt x="479" y="377"/>
                    </a:cubicBezTo>
                    <a:cubicBezTo>
                      <a:pt x="473" y="355"/>
                      <a:pt x="457" y="339"/>
                      <a:pt x="461" y="328"/>
                    </a:cubicBezTo>
                    <a:cubicBezTo>
                      <a:pt x="464" y="318"/>
                      <a:pt x="464" y="308"/>
                      <a:pt x="448" y="292"/>
                    </a:cubicBezTo>
                    <a:cubicBezTo>
                      <a:pt x="432" y="276"/>
                      <a:pt x="425" y="260"/>
                      <a:pt x="441" y="236"/>
                    </a:cubicBezTo>
                    <a:cubicBezTo>
                      <a:pt x="457" y="213"/>
                      <a:pt x="512" y="211"/>
                      <a:pt x="538" y="214"/>
                    </a:cubicBezTo>
                    <a:cubicBezTo>
                      <a:pt x="542" y="230"/>
                      <a:pt x="545" y="247"/>
                      <a:pt x="545" y="265"/>
                    </a:cubicBezTo>
                    <a:cubicBezTo>
                      <a:pt x="545" y="319"/>
                      <a:pt x="522" y="367"/>
                      <a:pt x="486" y="40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grpSp>
            <p:nvGrpSpPr>
              <p:cNvPr id="7" name="组合 6"/>
              <p:cNvGrpSpPr/>
              <p:nvPr/>
            </p:nvGrpSpPr>
            <p:grpSpPr>
              <a:xfrm>
                <a:off x="6199982" y="1644272"/>
                <a:ext cx="2220117" cy="1183367"/>
                <a:chOff x="869805" y="4213596"/>
                <a:chExt cx="2220117" cy="1183367"/>
              </a:xfrm>
              <a:grpFill/>
            </p:grpSpPr>
            <p:sp>
              <p:nvSpPr>
                <p:cNvPr id="8" name="文本框 7"/>
                <p:cNvSpPr txBox="1"/>
                <p:nvPr/>
              </p:nvSpPr>
              <p:spPr>
                <a:xfrm>
                  <a:off x="1382781" y="4213596"/>
                  <a:ext cx="1338828" cy="369332"/>
                </a:xfrm>
                <a:prstGeom prst="rect">
                  <a:avLst/>
                </a:prstGeom>
                <a:grp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prstClr val="white"/>
                      </a:solidFill>
                      <a:latin typeface="微软雅黑"/>
                      <a:ea typeface="微软雅黑"/>
                    </a:rPr>
                    <a:t>请输入标题</a:t>
                  </a:r>
                </a:p>
              </p:txBody>
            </p:sp>
            <p:sp>
              <p:nvSpPr>
                <p:cNvPr id="9" name="矩形 8"/>
                <p:cNvSpPr/>
                <p:nvPr/>
              </p:nvSpPr>
              <p:spPr>
                <a:xfrm>
                  <a:off x="869805" y="4873743"/>
                  <a:ext cx="2220117" cy="523220"/>
                </a:xfrm>
                <a:prstGeom prst="rect">
                  <a:avLst/>
                </a:prstGeom>
                <a:noFill/>
                <a:ln>
                  <a:noFill/>
                </a:ln>
              </p:spPr>
              <p:txBody>
                <a:bodyPr wrap="square">
                  <a:spAutoFit/>
                </a:bodyPr>
                <a:lstStyle/>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en-US" altLang="zh-CN" sz="1400" kern="100" dirty="0">
                    <a:solidFill>
                      <a:prstClr val="white"/>
                    </a:solidFill>
                    <a:latin typeface="微软雅黑"/>
                    <a:ea typeface="微软雅黑"/>
                    <a:cs typeface="Times New Roman" panose="02020603050405020304" pitchFamily="18" charset="0"/>
                  </a:endParaRPr>
                </a:p>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zh-CN" altLang="en-US" sz="1400" dirty="0">
                    <a:solidFill>
                      <a:prstClr val="white"/>
                    </a:solidFill>
                    <a:latin typeface="微软雅黑"/>
                    <a:ea typeface="微软雅黑"/>
                  </a:endParaRPr>
                </a:p>
              </p:txBody>
            </p:sp>
          </p:grpSp>
        </p:grpSp>
      </p:grpSp>
      <p:grpSp>
        <p:nvGrpSpPr>
          <p:cNvPr id="10" name="组合 9"/>
          <p:cNvGrpSpPr/>
          <p:nvPr/>
        </p:nvGrpSpPr>
        <p:grpSpPr>
          <a:xfrm>
            <a:off x="3682845" y="4469348"/>
            <a:ext cx="2324100" cy="1515116"/>
            <a:chOff x="8788947" y="1622704"/>
            <a:chExt cx="2324100" cy="1515116"/>
          </a:xfrm>
          <a:solidFill>
            <a:srgbClr val="0070C0"/>
          </a:solidFill>
        </p:grpSpPr>
        <p:sp>
          <p:nvSpPr>
            <p:cNvPr id="11" name="矩形 10"/>
            <p:cNvSpPr/>
            <p:nvPr/>
          </p:nvSpPr>
          <p:spPr>
            <a:xfrm>
              <a:off x="8788947" y="1622704"/>
              <a:ext cx="2324100" cy="1515116"/>
            </a:xfrm>
            <a:prstGeom prst="rect">
              <a:avLst/>
            </a:prstGeom>
            <a:grpFill/>
            <a:ln>
              <a:noFill/>
            </a:ln>
            <a:effectLst>
              <a:outerShdw blurRad="101600" dist="635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a:ea typeface="微软雅黑"/>
              </a:endParaRPr>
            </a:p>
          </p:txBody>
        </p:sp>
        <p:grpSp>
          <p:nvGrpSpPr>
            <p:cNvPr id="12" name="Group 35"/>
            <p:cNvGrpSpPr>
              <a:grpSpLocks noChangeAspect="1"/>
            </p:cNvGrpSpPr>
            <p:nvPr/>
          </p:nvGrpSpPr>
          <p:grpSpPr bwMode="auto">
            <a:xfrm>
              <a:off x="8861222" y="1686337"/>
              <a:ext cx="253663" cy="296489"/>
              <a:chOff x="3379" y="1619"/>
              <a:chExt cx="924" cy="1080"/>
            </a:xfrm>
            <a:grpFill/>
          </p:grpSpPr>
          <p:sp>
            <p:nvSpPr>
              <p:cNvPr id="16" name="Freeform 36"/>
              <p:cNvSpPr>
                <a:spLocks/>
              </p:cNvSpPr>
              <p:nvPr/>
            </p:nvSpPr>
            <p:spPr bwMode="auto">
              <a:xfrm>
                <a:off x="3539" y="1959"/>
                <a:ext cx="605" cy="740"/>
              </a:xfrm>
              <a:custGeom>
                <a:avLst/>
                <a:gdLst>
                  <a:gd name="T0" fmla="*/ 149 w 254"/>
                  <a:gd name="T1" fmla="*/ 98 h 311"/>
                  <a:gd name="T2" fmla="*/ 179 w 254"/>
                  <a:gd name="T3" fmla="*/ 51 h 311"/>
                  <a:gd name="T4" fmla="*/ 127 w 254"/>
                  <a:gd name="T5" fmla="*/ 0 h 311"/>
                  <a:gd name="T6" fmla="*/ 76 w 254"/>
                  <a:gd name="T7" fmla="*/ 51 h 311"/>
                  <a:gd name="T8" fmla="*/ 105 w 254"/>
                  <a:gd name="T9" fmla="*/ 98 h 311"/>
                  <a:gd name="T10" fmla="*/ 0 w 254"/>
                  <a:gd name="T11" fmla="*/ 311 h 311"/>
                  <a:gd name="T12" fmla="*/ 59 w 254"/>
                  <a:gd name="T13" fmla="*/ 311 h 311"/>
                  <a:gd name="T14" fmla="*/ 77 w 254"/>
                  <a:gd name="T15" fmla="*/ 287 h 311"/>
                  <a:gd name="T16" fmla="*/ 127 w 254"/>
                  <a:gd name="T17" fmla="*/ 262 h 311"/>
                  <a:gd name="T18" fmla="*/ 177 w 254"/>
                  <a:gd name="T19" fmla="*/ 287 h 311"/>
                  <a:gd name="T20" fmla="*/ 195 w 254"/>
                  <a:gd name="T21" fmla="*/ 311 h 311"/>
                  <a:gd name="T22" fmla="*/ 254 w 254"/>
                  <a:gd name="T23" fmla="*/ 311 h 311"/>
                  <a:gd name="T24" fmla="*/ 149 w 254"/>
                  <a:gd name="T25" fmla="*/ 98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4" h="311">
                    <a:moveTo>
                      <a:pt x="149" y="98"/>
                    </a:moveTo>
                    <a:cubicBezTo>
                      <a:pt x="166" y="90"/>
                      <a:pt x="179" y="72"/>
                      <a:pt x="179" y="51"/>
                    </a:cubicBezTo>
                    <a:cubicBezTo>
                      <a:pt x="179" y="23"/>
                      <a:pt x="156" y="0"/>
                      <a:pt x="127" y="0"/>
                    </a:cubicBezTo>
                    <a:cubicBezTo>
                      <a:pt x="99" y="0"/>
                      <a:pt x="76" y="23"/>
                      <a:pt x="76" y="51"/>
                    </a:cubicBezTo>
                    <a:cubicBezTo>
                      <a:pt x="76" y="72"/>
                      <a:pt x="88" y="90"/>
                      <a:pt x="105" y="98"/>
                    </a:cubicBezTo>
                    <a:cubicBezTo>
                      <a:pt x="99" y="201"/>
                      <a:pt x="36" y="276"/>
                      <a:pt x="0" y="311"/>
                    </a:cubicBezTo>
                    <a:cubicBezTo>
                      <a:pt x="59" y="311"/>
                      <a:pt x="59" y="311"/>
                      <a:pt x="59" y="311"/>
                    </a:cubicBezTo>
                    <a:cubicBezTo>
                      <a:pt x="65" y="304"/>
                      <a:pt x="71" y="296"/>
                      <a:pt x="77" y="287"/>
                    </a:cubicBezTo>
                    <a:cubicBezTo>
                      <a:pt x="89" y="272"/>
                      <a:pt x="108" y="262"/>
                      <a:pt x="127" y="262"/>
                    </a:cubicBezTo>
                    <a:cubicBezTo>
                      <a:pt x="147" y="262"/>
                      <a:pt x="165" y="272"/>
                      <a:pt x="177" y="287"/>
                    </a:cubicBezTo>
                    <a:cubicBezTo>
                      <a:pt x="183" y="296"/>
                      <a:pt x="189" y="304"/>
                      <a:pt x="195" y="311"/>
                    </a:cubicBezTo>
                    <a:cubicBezTo>
                      <a:pt x="254" y="311"/>
                      <a:pt x="254" y="311"/>
                      <a:pt x="254" y="311"/>
                    </a:cubicBezTo>
                    <a:cubicBezTo>
                      <a:pt x="218" y="276"/>
                      <a:pt x="155" y="201"/>
                      <a:pt x="149"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17" name="Freeform 37"/>
              <p:cNvSpPr>
                <a:spLocks/>
              </p:cNvSpPr>
              <p:nvPr/>
            </p:nvSpPr>
            <p:spPr bwMode="auto">
              <a:xfrm>
                <a:off x="3543" y="1783"/>
                <a:ext cx="596" cy="571"/>
              </a:xfrm>
              <a:custGeom>
                <a:avLst/>
                <a:gdLst>
                  <a:gd name="T0" fmla="*/ 167 w 250"/>
                  <a:gd name="T1" fmla="*/ 212 h 240"/>
                  <a:gd name="T2" fmla="*/ 175 w 250"/>
                  <a:gd name="T3" fmla="*/ 240 h 240"/>
                  <a:gd name="T4" fmla="*/ 250 w 250"/>
                  <a:gd name="T5" fmla="*/ 125 h 240"/>
                  <a:gd name="T6" fmla="*/ 125 w 250"/>
                  <a:gd name="T7" fmla="*/ 0 h 240"/>
                  <a:gd name="T8" fmla="*/ 0 w 250"/>
                  <a:gd name="T9" fmla="*/ 125 h 240"/>
                  <a:gd name="T10" fmla="*/ 75 w 250"/>
                  <a:gd name="T11" fmla="*/ 240 h 240"/>
                  <a:gd name="T12" fmla="*/ 83 w 250"/>
                  <a:gd name="T13" fmla="*/ 212 h 240"/>
                  <a:gd name="T14" fmla="*/ 29 w 250"/>
                  <a:gd name="T15" fmla="*/ 125 h 240"/>
                  <a:gd name="T16" fmla="*/ 125 w 250"/>
                  <a:gd name="T17" fmla="*/ 29 h 240"/>
                  <a:gd name="T18" fmla="*/ 222 w 250"/>
                  <a:gd name="T19" fmla="*/ 125 h 240"/>
                  <a:gd name="T20" fmla="*/ 167 w 250"/>
                  <a:gd name="T21" fmla="*/ 21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240">
                    <a:moveTo>
                      <a:pt x="167" y="212"/>
                    </a:moveTo>
                    <a:cubicBezTo>
                      <a:pt x="169" y="222"/>
                      <a:pt x="172" y="231"/>
                      <a:pt x="175" y="240"/>
                    </a:cubicBezTo>
                    <a:cubicBezTo>
                      <a:pt x="219" y="221"/>
                      <a:pt x="250" y="177"/>
                      <a:pt x="250" y="125"/>
                    </a:cubicBezTo>
                    <a:cubicBezTo>
                      <a:pt x="250" y="56"/>
                      <a:pt x="194" y="0"/>
                      <a:pt x="125" y="0"/>
                    </a:cubicBezTo>
                    <a:cubicBezTo>
                      <a:pt x="56" y="0"/>
                      <a:pt x="0" y="56"/>
                      <a:pt x="0" y="125"/>
                    </a:cubicBezTo>
                    <a:cubicBezTo>
                      <a:pt x="0" y="177"/>
                      <a:pt x="31" y="221"/>
                      <a:pt x="75" y="240"/>
                    </a:cubicBezTo>
                    <a:cubicBezTo>
                      <a:pt x="78" y="231"/>
                      <a:pt x="81" y="222"/>
                      <a:pt x="83" y="212"/>
                    </a:cubicBezTo>
                    <a:cubicBezTo>
                      <a:pt x="51" y="196"/>
                      <a:pt x="29" y="163"/>
                      <a:pt x="29" y="125"/>
                    </a:cubicBezTo>
                    <a:cubicBezTo>
                      <a:pt x="29" y="72"/>
                      <a:pt x="72" y="29"/>
                      <a:pt x="125" y="29"/>
                    </a:cubicBezTo>
                    <a:cubicBezTo>
                      <a:pt x="178" y="29"/>
                      <a:pt x="222" y="72"/>
                      <a:pt x="222" y="125"/>
                    </a:cubicBezTo>
                    <a:cubicBezTo>
                      <a:pt x="222" y="163"/>
                      <a:pt x="199" y="196"/>
                      <a:pt x="167"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18" name="Freeform 38"/>
              <p:cNvSpPr>
                <a:spLocks/>
              </p:cNvSpPr>
              <p:nvPr/>
            </p:nvSpPr>
            <p:spPr bwMode="auto">
              <a:xfrm>
                <a:off x="3379" y="1619"/>
                <a:ext cx="924" cy="883"/>
              </a:xfrm>
              <a:custGeom>
                <a:avLst/>
                <a:gdLst>
                  <a:gd name="T0" fmla="*/ 194 w 388"/>
                  <a:gd name="T1" fmla="*/ 0 h 371"/>
                  <a:gd name="T2" fmla="*/ 0 w 388"/>
                  <a:gd name="T3" fmla="*/ 194 h 371"/>
                  <a:gd name="T4" fmla="*/ 115 w 388"/>
                  <a:gd name="T5" fmla="*/ 371 h 371"/>
                  <a:gd name="T6" fmla="*/ 135 w 388"/>
                  <a:gd name="T7" fmla="*/ 333 h 371"/>
                  <a:gd name="T8" fmla="*/ 43 w 388"/>
                  <a:gd name="T9" fmla="*/ 194 h 371"/>
                  <a:gd name="T10" fmla="*/ 194 w 388"/>
                  <a:gd name="T11" fmla="*/ 43 h 371"/>
                  <a:gd name="T12" fmla="*/ 345 w 388"/>
                  <a:gd name="T13" fmla="*/ 194 h 371"/>
                  <a:gd name="T14" fmla="*/ 253 w 388"/>
                  <a:gd name="T15" fmla="*/ 333 h 371"/>
                  <a:gd name="T16" fmla="*/ 273 w 388"/>
                  <a:gd name="T17" fmla="*/ 371 h 371"/>
                  <a:gd name="T18" fmla="*/ 388 w 388"/>
                  <a:gd name="T19" fmla="*/ 194 h 371"/>
                  <a:gd name="T20" fmla="*/ 194 w 388"/>
                  <a:gd name="T21"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8" h="371">
                    <a:moveTo>
                      <a:pt x="194" y="0"/>
                    </a:moveTo>
                    <a:cubicBezTo>
                      <a:pt x="87" y="0"/>
                      <a:pt x="0" y="87"/>
                      <a:pt x="0" y="194"/>
                    </a:cubicBezTo>
                    <a:cubicBezTo>
                      <a:pt x="0" y="273"/>
                      <a:pt x="48" y="341"/>
                      <a:pt x="115" y="371"/>
                    </a:cubicBezTo>
                    <a:cubicBezTo>
                      <a:pt x="122" y="360"/>
                      <a:pt x="129" y="347"/>
                      <a:pt x="135" y="333"/>
                    </a:cubicBezTo>
                    <a:cubicBezTo>
                      <a:pt x="81" y="310"/>
                      <a:pt x="43" y="257"/>
                      <a:pt x="43" y="194"/>
                    </a:cubicBezTo>
                    <a:cubicBezTo>
                      <a:pt x="43" y="111"/>
                      <a:pt x="111" y="43"/>
                      <a:pt x="194" y="43"/>
                    </a:cubicBezTo>
                    <a:cubicBezTo>
                      <a:pt x="277" y="43"/>
                      <a:pt x="345" y="111"/>
                      <a:pt x="345" y="194"/>
                    </a:cubicBezTo>
                    <a:cubicBezTo>
                      <a:pt x="345" y="257"/>
                      <a:pt x="307" y="310"/>
                      <a:pt x="253" y="333"/>
                    </a:cubicBezTo>
                    <a:cubicBezTo>
                      <a:pt x="259" y="347"/>
                      <a:pt x="266" y="360"/>
                      <a:pt x="273" y="371"/>
                    </a:cubicBezTo>
                    <a:cubicBezTo>
                      <a:pt x="341" y="341"/>
                      <a:pt x="388" y="273"/>
                      <a:pt x="388" y="194"/>
                    </a:cubicBezTo>
                    <a:cubicBezTo>
                      <a:pt x="388" y="87"/>
                      <a:pt x="301" y="0"/>
                      <a:pt x="1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19" name="Freeform 39"/>
              <p:cNvSpPr>
                <a:spLocks/>
              </p:cNvSpPr>
              <p:nvPr/>
            </p:nvSpPr>
            <p:spPr bwMode="auto">
              <a:xfrm>
                <a:off x="3539" y="1959"/>
                <a:ext cx="605" cy="740"/>
              </a:xfrm>
              <a:custGeom>
                <a:avLst/>
                <a:gdLst>
                  <a:gd name="T0" fmla="*/ 149 w 254"/>
                  <a:gd name="T1" fmla="*/ 98 h 311"/>
                  <a:gd name="T2" fmla="*/ 179 w 254"/>
                  <a:gd name="T3" fmla="*/ 51 h 311"/>
                  <a:gd name="T4" fmla="*/ 127 w 254"/>
                  <a:gd name="T5" fmla="*/ 0 h 311"/>
                  <a:gd name="T6" fmla="*/ 76 w 254"/>
                  <a:gd name="T7" fmla="*/ 51 h 311"/>
                  <a:gd name="T8" fmla="*/ 105 w 254"/>
                  <a:gd name="T9" fmla="*/ 98 h 311"/>
                  <a:gd name="T10" fmla="*/ 0 w 254"/>
                  <a:gd name="T11" fmla="*/ 311 h 311"/>
                  <a:gd name="T12" fmla="*/ 59 w 254"/>
                  <a:gd name="T13" fmla="*/ 311 h 311"/>
                  <a:gd name="T14" fmla="*/ 77 w 254"/>
                  <a:gd name="T15" fmla="*/ 287 h 311"/>
                  <a:gd name="T16" fmla="*/ 127 w 254"/>
                  <a:gd name="T17" fmla="*/ 262 h 311"/>
                  <a:gd name="T18" fmla="*/ 177 w 254"/>
                  <a:gd name="T19" fmla="*/ 287 h 311"/>
                  <a:gd name="T20" fmla="*/ 195 w 254"/>
                  <a:gd name="T21" fmla="*/ 311 h 311"/>
                  <a:gd name="T22" fmla="*/ 254 w 254"/>
                  <a:gd name="T23" fmla="*/ 311 h 311"/>
                  <a:gd name="T24" fmla="*/ 149 w 254"/>
                  <a:gd name="T25" fmla="*/ 98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4" h="311">
                    <a:moveTo>
                      <a:pt x="149" y="98"/>
                    </a:moveTo>
                    <a:cubicBezTo>
                      <a:pt x="166" y="90"/>
                      <a:pt x="179" y="72"/>
                      <a:pt x="179" y="51"/>
                    </a:cubicBezTo>
                    <a:cubicBezTo>
                      <a:pt x="179" y="23"/>
                      <a:pt x="156" y="0"/>
                      <a:pt x="127" y="0"/>
                    </a:cubicBezTo>
                    <a:cubicBezTo>
                      <a:pt x="99" y="0"/>
                      <a:pt x="76" y="23"/>
                      <a:pt x="76" y="51"/>
                    </a:cubicBezTo>
                    <a:cubicBezTo>
                      <a:pt x="76" y="72"/>
                      <a:pt x="88" y="90"/>
                      <a:pt x="105" y="98"/>
                    </a:cubicBezTo>
                    <a:cubicBezTo>
                      <a:pt x="99" y="201"/>
                      <a:pt x="36" y="276"/>
                      <a:pt x="0" y="311"/>
                    </a:cubicBezTo>
                    <a:cubicBezTo>
                      <a:pt x="59" y="311"/>
                      <a:pt x="59" y="311"/>
                      <a:pt x="59" y="311"/>
                    </a:cubicBezTo>
                    <a:cubicBezTo>
                      <a:pt x="65" y="304"/>
                      <a:pt x="71" y="296"/>
                      <a:pt x="77" y="287"/>
                    </a:cubicBezTo>
                    <a:cubicBezTo>
                      <a:pt x="89" y="272"/>
                      <a:pt x="108" y="262"/>
                      <a:pt x="127" y="262"/>
                    </a:cubicBezTo>
                    <a:cubicBezTo>
                      <a:pt x="147" y="262"/>
                      <a:pt x="165" y="272"/>
                      <a:pt x="177" y="287"/>
                    </a:cubicBezTo>
                    <a:cubicBezTo>
                      <a:pt x="183" y="296"/>
                      <a:pt x="189" y="304"/>
                      <a:pt x="195" y="311"/>
                    </a:cubicBezTo>
                    <a:cubicBezTo>
                      <a:pt x="254" y="311"/>
                      <a:pt x="254" y="311"/>
                      <a:pt x="254" y="311"/>
                    </a:cubicBezTo>
                    <a:cubicBezTo>
                      <a:pt x="218" y="276"/>
                      <a:pt x="155" y="201"/>
                      <a:pt x="149"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20" name="Freeform 40"/>
              <p:cNvSpPr>
                <a:spLocks/>
              </p:cNvSpPr>
              <p:nvPr/>
            </p:nvSpPr>
            <p:spPr bwMode="auto">
              <a:xfrm>
                <a:off x="3543" y="1783"/>
                <a:ext cx="596" cy="571"/>
              </a:xfrm>
              <a:custGeom>
                <a:avLst/>
                <a:gdLst>
                  <a:gd name="T0" fmla="*/ 167 w 250"/>
                  <a:gd name="T1" fmla="*/ 212 h 240"/>
                  <a:gd name="T2" fmla="*/ 175 w 250"/>
                  <a:gd name="T3" fmla="*/ 240 h 240"/>
                  <a:gd name="T4" fmla="*/ 250 w 250"/>
                  <a:gd name="T5" fmla="*/ 125 h 240"/>
                  <a:gd name="T6" fmla="*/ 125 w 250"/>
                  <a:gd name="T7" fmla="*/ 0 h 240"/>
                  <a:gd name="T8" fmla="*/ 0 w 250"/>
                  <a:gd name="T9" fmla="*/ 125 h 240"/>
                  <a:gd name="T10" fmla="*/ 75 w 250"/>
                  <a:gd name="T11" fmla="*/ 240 h 240"/>
                  <a:gd name="T12" fmla="*/ 83 w 250"/>
                  <a:gd name="T13" fmla="*/ 212 h 240"/>
                  <a:gd name="T14" fmla="*/ 29 w 250"/>
                  <a:gd name="T15" fmla="*/ 125 h 240"/>
                  <a:gd name="T16" fmla="*/ 125 w 250"/>
                  <a:gd name="T17" fmla="*/ 29 h 240"/>
                  <a:gd name="T18" fmla="*/ 222 w 250"/>
                  <a:gd name="T19" fmla="*/ 125 h 240"/>
                  <a:gd name="T20" fmla="*/ 167 w 250"/>
                  <a:gd name="T21" fmla="*/ 21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240">
                    <a:moveTo>
                      <a:pt x="167" y="212"/>
                    </a:moveTo>
                    <a:cubicBezTo>
                      <a:pt x="169" y="222"/>
                      <a:pt x="172" y="231"/>
                      <a:pt x="175" y="240"/>
                    </a:cubicBezTo>
                    <a:cubicBezTo>
                      <a:pt x="219" y="221"/>
                      <a:pt x="250" y="177"/>
                      <a:pt x="250" y="125"/>
                    </a:cubicBezTo>
                    <a:cubicBezTo>
                      <a:pt x="250" y="56"/>
                      <a:pt x="194" y="0"/>
                      <a:pt x="125" y="0"/>
                    </a:cubicBezTo>
                    <a:cubicBezTo>
                      <a:pt x="56" y="0"/>
                      <a:pt x="0" y="56"/>
                      <a:pt x="0" y="125"/>
                    </a:cubicBezTo>
                    <a:cubicBezTo>
                      <a:pt x="0" y="177"/>
                      <a:pt x="31" y="221"/>
                      <a:pt x="75" y="240"/>
                    </a:cubicBezTo>
                    <a:cubicBezTo>
                      <a:pt x="78" y="231"/>
                      <a:pt x="81" y="222"/>
                      <a:pt x="83" y="212"/>
                    </a:cubicBezTo>
                    <a:cubicBezTo>
                      <a:pt x="51" y="196"/>
                      <a:pt x="29" y="163"/>
                      <a:pt x="29" y="125"/>
                    </a:cubicBezTo>
                    <a:cubicBezTo>
                      <a:pt x="29" y="72"/>
                      <a:pt x="72" y="29"/>
                      <a:pt x="125" y="29"/>
                    </a:cubicBezTo>
                    <a:cubicBezTo>
                      <a:pt x="178" y="29"/>
                      <a:pt x="222" y="72"/>
                      <a:pt x="222" y="125"/>
                    </a:cubicBezTo>
                    <a:cubicBezTo>
                      <a:pt x="222" y="163"/>
                      <a:pt x="199" y="196"/>
                      <a:pt x="167"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21" name="Freeform 41"/>
              <p:cNvSpPr>
                <a:spLocks/>
              </p:cNvSpPr>
              <p:nvPr/>
            </p:nvSpPr>
            <p:spPr bwMode="auto">
              <a:xfrm>
                <a:off x="3379" y="1619"/>
                <a:ext cx="924" cy="883"/>
              </a:xfrm>
              <a:custGeom>
                <a:avLst/>
                <a:gdLst>
                  <a:gd name="T0" fmla="*/ 194 w 388"/>
                  <a:gd name="T1" fmla="*/ 0 h 371"/>
                  <a:gd name="T2" fmla="*/ 0 w 388"/>
                  <a:gd name="T3" fmla="*/ 194 h 371"/>
                  <a:gd name="T4" fmla="*/ 115 w 388"/>
                  <a:gd name="T5" fmla="*/ 371 h 371"/>
                  <a:gd name="T6" fmla="*/ 135 w 388"/>
                  <a:gd name="T7" fmla="*/ 333 h 371"/>
                  <a:gd name="T8" fmla="*/ 43 w 388"/>
                  <a:gd name="T9" fmla="*/ 194 h 371"/>
                  <a:gd name="T10" fmla="*/ 194 w 388"/>
                  <a:gd name="T11" fmla="*/ 43 h 371"/>
                  <a:gd name="T12" fmla="*/ 345 w 388"/>
                  <a:gd name="T13" fmla="*/ 194 h 371"/>
                  <a:gd name="T14" fmla="*/ 253 w 388"/>
                  <a:gd name="T15" fmla="*/ 333 h 371"/>
                  <a:gd name="T16" fmla="*/ 273 w 388"/>
                  <a:gd name="T17" fmla="*/ 371 h 371"/>
                  <a:gd name="T18" fmla="*/ 388 w 388"/>
                  <a:gd name="T19" fmla="*/ 194 h 371"/>
                  <a:gd name="T20" fmla="*/ 194 w 388"/>
                  <a:gd name="T21"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8" h="371">
                    <a:moveTo>
                      <a:pt x="194" y="0"/>
                    </a:moveTo>
                    <a:cubicBezTo>
                      <a:pt x="87" y="0"/>
                      <a:pt x="0" y="87"/>
                      <a:pt x="0" y="194"/>
                    </a:cubicBezTo>
                    <a:cubicBezTo>
                      <a:pt x="0" y="273"/>
                      <a:pt x="48" y="341"/>
                      <a:pt x="115" y="371"/>
                    </a:cubicBezTo>
                    <a:cubicBezTo>
                      <a:pt x="122" y="360"/>
                      <a:pt x="129" y="347"/>
                      <a:pt x="135" y="333"/>
                    </a:cubicBezTo>
                    <a:cubicBezTo>
                      <a:pt x="81" y="310"/>
                      <a:pt x="43" y="257"/>
                      <a:pt x="43" y="194"/>
                    </a:cubicBezTo>
                    <a:cubicBezTo>
                      <a:pt x="43" y="111"/>
                      <a:pt x="111" y="43"/>
                      <a:pt x="194" y="43"/>
                    </a:cubicBezTo>
                    <a:cubicBezTo>
                      <a:pt x="277" y="43"/>
                      <a:pt x="345" y="111"/>
                      <a:pt x="345" y="194"/>
                    </a:cubicBezTo>
                    <a:cubicBezTo>
                      <a:pt x="345" y="257"/>
                      <a:pt x="307" y="310"/>
                      <a:pt x="253" y="333"/>
                    </a:cubicBezTo>
                    <a:cubicBezTo>
                      <a:pt x="259" y="347"/>
                      <a:pt x="266" y="360"/>
                      <a:pt x="273" y="371"/>
                    </a:cubicBezTo>
                    <a:cubicBezTo>
                      <a:pt x="341" y="341"/>
                      <a:pt x="388" y="273"/>
                      <a:pt x="388" y="194"/>
                    </a:cubicBezTo>
                    <a:cubicBezTo>
                      <a:pt x="388" y="87"/>
                      <a:pt x="301" y="0"/>
                      <a:pt x="19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grpSp>
        <p:grpSp>
          <p:nvGrpSpPr>
            <p:cNvPr id="13" name="组合 12"/>
            <p:cNvGrpSpPr/>
            <p:nvPr/>
          </p:nvGrpSpPr>
          <p:grpSpPr>
            <a:xfrm>
              <a:off x="8892930" y="1622704"/>
              <a:ext cx="2220117" cy="1183367"/>
              <a:chOff x="869805" y="4213596"/>
              <a:chExt cx="2220117" cy="1183367"/>
            </a:xfrm>
            <a:grpFill/>
          </p:grpSpPr>
          <p:sp>
            <p:nvSpPr>
              <p:cNvPr id="14" name="文本框 13"/>
              <p:cNvSpPr txBox="1"/>
              <p:nvPr/>
            </p:nvSpPr>
            <p:spPr>
              <a:xfrm>
                <a:off x="1382781" y="4213596"/>
                <a:ext cx="1338828" cy="369332"/>
              </a:xfrm>
              <a:prstGeom prst="rect">
                <a:avLst/>
              </a:prstGeom>
              <a:grp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prstClr val="white"/>
                    </a:solidFill>
                    <a:latin typeface="微软雅黑"/>
                    <a:ea typeface="微软雅黑"/>
                  </a:rPr>
                  <a:t>请输入标题</a:t>
                </a:r>
              </a:p>
            </p:txBody>
          </p:sp>
          <p:sp>
            <p:nvSpPr>
              <p:cNvPr id="15" name="矩形 14"/>
              <p:cNvSpPr/>
              <p:nvPr/>
            </p:nvSpPr>
            <p:spPr>
              <a:xfrm>
                <a:off x="869805" y="4873743"/>
                <a:ext cx="2220117" cy="523220"/>
              </a:xfrm>
              <a:prstGeom prst="rect">
                <a:avLst/>
              </a:prstGeom>
              <a:grpFill/>
            </p:spPr>
            <p:txBody>
              <a:bodyPr wrap="square">
                <a:spAutoFit/>
              </a:bodyPr>
              <a:lstStyle/>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en-US" altLang="zh-CN" sz="1400" kern="100" dirty="0">
                  <a:solidFill>
                    <a:prstClr val="white"/>
                  </a:solidFill>
                  <a:latin typeface="微软雅黑"/>
                  <a:ea typeface="微软雅黑"/>
                  <a:cs typeface="Times New Roman" panose="02020603050405020304" pitchFamily="18" charset="0"/>
                </a:endParaRPr>
              </a:p>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zh-CN" altLang="en-US" sz="1400" dirty="0">
                  <a:solidFill>
                    <a:prstClr val="white"/>
                  </a:solidFill>
                  <a:latin typeface="微软雅黑"/>
                  <a:ea typeface="微软雅黑"/>
                </a:endParaRPr>
              </a:p>
            </p:txBody>
          </p:sp>
        </p:grpSp>
      </p:grpSp>
      <p:grpSp>
        <p:nvGrpSpPr>
          <p:cNvPr id="22" name="组合 21"/>
          <p:cNvGrpSpPr/>
          <p:nvPr/>
        </p:nvGrpSpPr>
        <p:grpSpPr>
          <a:xfrm>
            <a:off x="8735665" y="4470280"/>
            <a:ext cx="2295375" cy="1514184"/>
            <a:chOff x="8840938" y="3979264"/>
            <a:chExt cx="2295375" cy="1612066"/>
          </a:xfrm>
          <a:solidFill>
            <a:srgbClr val="0070C0"/>
          </a:solidFill>
        </p:grpSpPr>
        <p:sp>
          <p:nvSpPr>
            <p:cNvPr id="23" name="矩形 22"/>
            <p:cNvSpPr/>
            <p:nvPr/>
          </p:nvSpPr>
          <p:spPr>
            <a:xfrm>
              <a:off x="8840938" y="3979264"/>
              <a:ext cx="2295375" cy="1612066"/>
            </a:xfrm>
            <a:prstGeom prst="rect">
              <a:avLst/>
            </a:prstGeom>
            <a:grpFill/>
            <a:ln>
              <a:noFill/>
            </a:ln>
            <a:effectLst>
              <a:outerShdw blurRad="101600" dist="635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a:ea typeface="微软雅黑"/>
              </a:endParaRPr>
            </a:p>
          </p:txBody>
        </p:sp>
        <p:grpSp>
          <p:nvGrpSpPr>
            <p:cNvPr id="24" name="组合 23"/>
            <p:cNvGrpSpPr/>
            <p:nvPr/>
          </p:nvGrpSpPr>
          <p:grpSpPr>
            <a:xfrm>
              <a:off x="8848770" y="4055803"/>
              <a:ext cx="292180" cy="301859"/>
              <a:chOff x="5321300" y="2636838"/>
              <a:chExt cx="1533526" cy="1584326"/>
            </a:xfrm>
            <a:grpFill/>
          </p:grpSpPr>
          <p:sp>
            <p:nvSpPr>
              <p:cNvPr id="28" name="Freeform 13"/>
              <p:cNvSpPr>
                <a:spLocks/>
              </p:cNvSpPr>
              <p:nvPr/>
            </p:nvSpPr>
            <p:spPr bwMode="auto">
              <a:xfrm>
                <a:off x="6088063" y="2943226"/>
                <a:ext cx="479425" cy="509588"/>
              </a:xfrm>
              <a:custGeom>
                <a:avLst/>
                <a:gdLst>
                  <a:gd name="T0" fmla="*/ 95 w 127"/>
                  <a:gd name="T1" fmla="*/ 135 h 135"/>
                  <a:gd name="T2" fmla="*/ 127 w 127"/>
                  <a:gd name="T3" fmla="*/ 135 h 135"/>
                  <a:gd name="T4" fmla="*/ 0 w 127"/>
                  <a:gd name="T5" fmla="*/ 0 h 135"/>
                  <a:gd name="T6" fmla="*/ 0 w 127"/>
                  <a:gd name="T7" fmla="*/ 32 h 135"/>
                  <a:gd name="T8" fmla="*/ 95 w 127"/>
                  <a:gd name="T9" fmla="*/ 135 h 135"/>
                </a:gdLst>
                <a:ahLst/>
                <a:cxnLst>
                  <a:cxn ang="0">
                    <a:pos x="T0" y="T1"/>
                  </a:cxn>
                  <a:cxn ang="0">
                    <a:pos x="T2" y="T3"/>
                  </a:cxn>
                  <a:cxn ang="0">
                    <a:pos x="T4" y="T5"/>
                  </a:cxn>
                  <a:cxn ang="0">
                    <a:pos x="T6" y="T7"/>
                  </a:cxn>
                  <a:cxn ang="0">
                    <a:pos x="T8" y="T9"/>
                  </a:cxn>
                </a:cxnLst>
                <a:rect l="0" t="0" r="r" b="b"/>
                <a:pathLst>
                  <a:path w="127" h="135">
                    <a:moveTo>
                      <a:pt x="95" y="135"/>
                    </a:moveTo>
                    <a:cubicBezTo>
                      <a:pt x="127" y="135"/>
                      <a:pt x="127" y="135"/>
                      <a:pt x="127" y="135"/>
                    </a:cubicBezTo>
                    <a:cubicBezTo>
                      <a:pt x="125" y="64"/>
                      <a:pt x="70" y="6"/>
                      <a:pt x="0" y="0"/>
                    </a:cubicBezTo>
                    <a:cubicBezTo>
                      <a:pt x="0" y="32"/>
                      <a:pt x="0" y="32"/>
                      <a:pt x="0" y="32"/>
                    </a:cubicBezTo>
                    <a:cubicBezTo>
                      <a:pt x="53" y="38"/>
                      <a:pt x="93" y="81"/>
                      <a:pt x="95" y="13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29" name="Freeform 14"/>
              <p:cNvSpPr>
                <a:spLocks/>
              </p:cNvSpPr>
              <p:nvPr/>
            </p:nvSpPr>
            <p:spPr bwMode="auto">
              <a:xfrm>
                <a:off x="6088063" y="2652713"/>
                <a:ext cx="766763" cy="800100"/>
              </a:xfrm>
              <a:custGeom>
                <a:avLst/>
                <a:gdLst>
                  <a:gd name="T0" fmla="*/ 156 w 203"/>
                  <a:gd name="T1" fmla="*/ 212 h 212"/>
                  <a:gd name="T2" fmla="*/ 203 w 203"/>
                  <a:gd name="T3" fmla="*/ 212 h 212"/>
                  <a:gd name="T4" fmla="*/ 0 w 203"/>
                  <a:gd name="T5" fmla="*/ 0 h 212"/>
                  <a:gd name="T6" fmla="*/ 0 w 203"/>
                  <a:gd name="T7" fmla="*/ 48 h 212"/>
                  <a:gd name="T8" fmla="*/ 156 w 203"/>
                  <a:gd name="T9" fmla="*/ 212 h 212"/>
                </a:gdLst>
                <a:ahLst/>
                <a:cxnLst>
                  <a:cxn ang="0">
                    <a:pos x="T0" y="T1"/>
                  </a:cxn>
                  <a:cxn ang="0">
                    <a:pos x="T2" y="T3"/>
                  </a:cxn>
                  <a:cxn ang="0">
                    <a:pos x="T4" y="T5"/>
                  </a:cxn>
                  <a:cxn ang="0">
                    <a:pos x="T6" y="T7"/>
                  </a:cxn>
                  <a:cxn ang="0">
                    <a:pos x="T8" y="T9"/>
                  </a:cxn>
                </a:cxnLst>
                <a:rect l="0" t="0" r="r" b="b"/>
                <a:pathLst>
                  <a:path w="203" h="212">
                    <a:moveTo>
                      <a:pt x="156" y="212"/>
                    </a:moveTo>
                    <a:cubicBezTo>
                      <a:pt x="203" y="212"/>
                      <a:pt x="203" y="212"/>
                      <a:pt x="203" y="212"/>
                    </a:cubicBezTo>
                    <a:cubicBezTo>
                      <a:pt x="202" y="99"/>
                      <a:pt x="112" y="7"/>
                      <a:pt x="0" y="0"/>
                    </a:cubicBezTo>
                    <a:cubicBezTo>
                      <a:pt x="0" y="48"/>
                      <a:pt x="0" y="48"/>
                      <a:pt x="0" y="48"/>
                    </a:cubicBezTo>
                    <a:cubicBezTo>
                      <a:pt x="86" y="54"/>
                      <a:pt x="154" y="125"/>
                      <a:pt x="156" y="2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0" name="Freeform 15"/>
              <p:cNvSpPr>
                <a:spLocks/>
              </p:cNvSpPr>
              <p:nvPr/>
            </p:nvSpPr>
            <p:spPr bwMode="auto">
              <a:xfrm>
                <a:off x="5321300" y="2698751"/>
                <a:ext cx="1462088" cy="1522413"/>
              </a:xfrm>
              <a:custGeom>
                <a:avLst/>
                <a:gdLst>
                  <a:gd name="T0" fmla="*/ 226 w 387"/>
                  <a:gd name="T1" fmla="*/ 290 h 403"/>
                  <a:gd name="T2" fmla="*/ 204 w 387"/>
                  <a:gd name="T3" fmla="*/ 283 h 403"/>
                  <a:gd name="T4" fmla="*/ 155 w 387"/>
                  <a:gd name="T5" fmla="*/ 235 h 403"/>
                  <a:gd name="T6" fmla="*/ 155 w 387"/>
                  <a:gd name="T7" fmla="*/ 235 h 403"/>
                  <a:gd name="T8" fmla="*/ 115 w 387"/>
                  <a:gd name="T9" fmla="*/ 188 h 403"/>
                  <a:gd name="T10" fmla="*/ 124 w 387"/>
                  <a:gd name="T11" fmla="*/ 147 h 403"/>
                  <a:gd name="T12" fmla="*/ 135 w 387"/>
                  <a:gd name="T13" fmla="*/ 140 h 403"/>
                  <a:gd name="T14" fmla="*/ 51 w 387"/>
                  <a:gd name="T15" fmla="*/ 0 h 403"/>
                  <a:gd name="T16" fmla="*/ 6 w 387"/>
                  <a:gd name="T17" fmla="*/ 89 h 403"/>
                  <a:gd name="T18" fmla="*/ 126 w 387"/>
                  <a:gd name="T19" fmla="*/ 263 h 403"/>
                  <a:gd name="T20" fmla="*/ 297 w 387"/>
                  <a:gd name="T21" fmla="*/ 399 h 403"/>
                  <a:gd name="T22" fmla="*/ 387 w 387"/>
                  <a:gd name="T23" fmla="*/ 360 h 403"/>
                  <a:gd name="T24" fmla="*/ 253 w 387"/>
                  <a:gd name="T25" fmla="*/ 266 h 403"/>
                  <a:gd name="T26" fmla="*/ 226 w 387"/>
                  <a:gd name="T27" fmla="*/ 29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7" h="403">
                    <a:moveTo>
                      <a:pt x="226" y="290"/>
                    </a:moveTo>
                    <a:cubicBezTo>
                      <a:pt x="218" y="291"/>
                      <a:pt x="210" y="288"/>
                      <a:pt x="204" y="283"/>
                    </a:cubicBezTo>
                    <a:cubicBezTo>
                      <a:pt x="188" y="268"/>
                      <a:pt x="168" y="250"/>
                      <a:pt x="155" y="235"/>
                    </a:cubicBezTo>
                    <a:cubicBezTo>
                      <a:pt x="155" y="235"/>
                      <a:pt x="155" y="235"/>
                      <a:pt x="155" y="235"/>
                    </a:cubicBezTo>
                    <a:cubicBezTo>
                      <a:pt x="142" y="222"/>
                      <a:pt x="127" y="203"/>
                      <a:pt x="115" y="188"/>
                    </a:cubicBezTo>
                    <a:cubicBezTo>
                      <a:pt x="104" y="174"/>
                      <a:pt x="109" y="154"/>
                      <a:pt x="124" y="147"/>
                    </a:cubicBezTo>
                    <a:cubicBezTo>
                      <a:pt x="128" y="145"/>
                      <a:pt x="131" y="142"/>
                      <a:pt x="135" y="140"/>
                    </a:cubicBezTo>
                    <a:cubicBezTo>
                      <a:pt x="51" y="0"/>
                      <a:pt x="51" y="0"/>
                      <a:pt x="51" y="0"/>
                    </a:cubicBezTo>
                    <a:cubicBezTo>
                      <a:pt x="21" y="14"/>
                      <a:pt x="0" y="46"/>
                      <a:pt x="6" y="89"/>
                    </a:cubicBezTo>
                    <a:cubicBezTo>
                      <a:pt x="9" y="112"/>
                      <a:pt x="61" y="194"/>
                      <a:pt x="126" y="263"/>
                    </a:cubicBezTo>
                    <a:cubicBezTo>
                      <a:pt x="195" y="336"/>
                      <a:pt x="278" y="396"/>
                      <a:pt x="297" y="399"/>
                    </a:cubicBezTo>
                    <a:cubicBezTo>
                      <a:pt x="335" y="403"/>
                      <a:pt x="368" y="392"/>
                      <a:pt x="387" y="360"/>
                    </a:cubicBezTo>
                    <a:cubicBezTo>
                      <a:pt x="253" y="266"/>
                      <a:pt x="253" y="266"/>
                      <a:pt x="253" y="266"/>
                    </a:cubicBezTo>
                    <a:cubicBezTo>
                      <a:pt x="243" y="278"/>
                      <a:pt x="242" y="287"/>
                      <a:pt x="226" y="29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1" name="Freeform 16"/>
              <p:cNvSpPr>
                <a:spLocks/>
              </p:cNvSpPr>
              <p:nvPr/>
            </p:nvSpPr>
            <p:spPr bwMode="auto">
              <a:xfrm>
                <a:off x="5553075" y="2636838"/>
                <a:ext cx="395288" cy="574675"/>
              </a:xfrm>
              <a:custGeom>
                <a:avLst/>
                <a:gdLst>
                  <a:gd name="T0" fmla="*/ 98 w 105"/>
                  <a:gd name="T1" fmla="*/ 112 h 152"/>
                  <a:gd name="T2" fmla="*/ 41 w 105"/>
                  <a:gd name="T3" fmla="*/ 17 h 152"/>
                  <a:gd name="T4" fmla="*/ 0 w 105"/>
                  <a:gd name="T5" fmla="*/ 11 h 152"/>
                  <a:gd name="T6" fmla="*/ 84 w 105"/>
                  <a:gd name="T7" fmla="*/ 152 h 152"/>
                  <a:gd name="T8" fmla="*/ 98 w 105"/>
                  <a:gd name="T9" fmla="*/ 112 h 152"/>
                </a:gdLst>
                <a:ahLst/>
                <a:cxnLst>
                  <a:cxn ang="0">
                    <a:pos x="T0" y="T1"/>
                  </a:cxn>
                  <a:cxn ang="0">
                    <a:pos x="T2" y="T3"/>
                  </a:cxn>
                  <a:cxn ang="0">
                    <a:pos x="T4" y="T5"/>
                  </a:cxn>
                  <a:cxn ang="0">
                    <a:pos x="T6" y="T7"/>
                  </a:cxn>
                  <a:cxn ang="0">
                    <a:pos x="T8" y="T9"/>
                  </a:cxn>
                </a:cxnLst>
                <a:rect l="0" t="0" r="r" b="b"/>
                <a:pathLst>
                  <a:path w="105" h="152">
                    <a:moveTo>
                      <a:pt x="98" y="112"/>
                    </a:moveTo>
                    <a:cubicBezTo>
                      <a:pt x="41" y="17"/>
                      <a:pt x="41" y="17"/>
                      <a:pt x="41" y="17"/>
                    </a:cubicBezTo>
                    <a:cubicBezTo>
                      <a:pt x="33" y="5"/>
                      <a:pt x="18" y="0"/>
                      <a:pt x="0" y="11"/>
                    </a:cubicBezTo>
                    <a:cubicBezTo>
                      <a:pt x="84" y="152"/>
                      <a:pt x="84" y="152"/>
                      <a:pt x="84" y="152"/>
                    </a:cubicBezTo>
                    <a:cubicBezTo>
                      <a:pt x="103" y="141"/>
                      <a:pt x="105" y="125"/>
                      <a:pt x="98" y="1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2" name="Freeform 17"/>
              <p:cNvSpPr>
                <a:spLocks/>
              </p:cNvSpPr>
              <p:nvPr/>
            </p:nvSpPr>
            <p:spPr bwMode="auto">
              <a:xfrm>
                <a:off x="6307138" y="3594101"/>
                <a:ext cx="544513" cy="438150"/>
              </a:xfrm>
              <a:custGeom>
                <a:avLst/>
                <a:gdLst>
                  <a:gd name="T0" fmla="*/ 129 w 144"/>
                  <a:gd name="T1" fmla="*/ 74 h 116"/>
                  <a:gd name="T2" fmla="*/ 40 w 144"/>
                  <a:gd name="T3" fmla="*/ 9 h 116"/>
                  <a:gd name="T4" fmla="*/ 0 w 144"/>
                  <a:gd name="T5" fmla="*/ 19 h 116"/>
                  <a:gd name="T6" fmla="*/ 132 w 144"/>
                  <a:gd name="T7" fmla="*/ 116 h 116"/>
                  <a:gd name="T8" fmla="*/ 135 w 144"/>
                  <a:gd name="T9" fmla="*/ 112 h 116"/>
                  <a:gd name="T10" fmla="*/ 129 w 144"/>
                  <a:gd name="T11" fmla="*/ 74 h 116"/>
                </a:gdLst>
                <a:ahLst/>
                <a:cxnLst>
                  <a:cxn ang="0">
                    <a:pos x="T0" y="T1"/>
                  </a:cxn>
                  <a:cxn ang="0">
                    <a:pos x="T2" y="T3"/>
                  </a:cxn>
                  <a:cxn ang="0">
                    <a:pos x="T4" y="T5"/>
                  </a:cxn>
                  <a:cxn ang="0">
                    <a:pos x="T6" y="T7"/>
                  </a:cxn>
                  <a:cxn ang="0">
                    <a:pos x="T8" y="T9"/>
                  </a:cxn>
                  <a:cxn ang="0">
                    <a:pos x="T10" y="T11"/>
                  </a:cxn>
                </a:cxnLst>
                <a:rect l="0" t="0" r="r" b="b"/>
                <a:pathLst>
                  <a:path w="144" h="116">
                    <a:moveTo>
                      <a:pt x="129" y="74"/>
                    </a:moveTo>
                    <a:cubicBezTo>
                      <a:pt x="40" y="9"/>
                      <a:pt x="40" y="9"/>
                      <a:pt x="40" y="9"/>
                    </a:cubicBezTo>
                    <a:cubicBezTo>
                      <a:pt x="28" y="0"/>
                      <a:pt x="12" y="1"/>
                      <a:pt x="0" y="19"/>
                    </a:cubicBezTo>
                    <a:cubicBezTo>
                      <a:pt x="132" y="116"/>
                      <a:pt x="132" y="116"/>
                      <a:pt x="132" y="116"/>
                    </a:cubicBezTo>
                    <a:cubicBezTo>
                      <a:pt x="135" y="112"/>
                      <a:pt x="135" y="112"/>
                      <a:pt x="135" y="112"/>
                    </a:cubicBezTo>
                    <a:cubicBezTo>
                      <a:pt x="144" y="100"/>
                      <a:pt x="141" y="82"/>
                      <a:pt x="129" y="7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3" name="Freeform 18"/>
              <p:cNvSpPr>
                <a:spLocks/>
              </p:cNvSpPr>
              <p:nvPr/>
            </p:nvSpPr>
            <p:spPr bwMode="auto">
              <a:xfrm>
                <a:off x="6088063" y="2943226"/>
                <a:ext cx="479425" cy="509588"/>
              </a:xfrm>
              <a:custGeom>
                <a:avLst/>
                <a:gdLst>
                  <a:gd name="T0" fmla="*/ 95 w 127"/>
                  <a:gd name="T1" fmla="*/ 135 h 135"/>
                  <a:gd name="T2" fmla="*/ 127 w 127"/>
                  <a:gd name="T3" fmla="*/ 135 h 135"/>
                  <a:gd name="T4" fmla="*/ 0 w 127"/>
                  <a:gd name="T5" fmla="*/ 0 h 135"/>
                  <a:gd name="T6" fmla="*/ 0 w 127"/>
                  <a:gd name="T7" fmla="*/ 32 h 135"/>
                  <a:gd name="T8" fmla="*/ 95 w 127"/>
                  <a:gd name="T9" fmla="*/ 135 h 135"/>
                </a:gdLst>
                <a:ahLst/>
                <a:cxnLst>
                  <a:cxn ang="0">
                    <a:pos x="T0" y="T1"/>
                  </a:cxn>
                  <a:cxn ang="0">
                    <a:pos x="T2" y="T3"/>
                  </a:cxn>
                  <a:cxn ang="0">
                    <a:pos x="T4" y="T5"/>
                  </a:cxn>
                  <a:cxn ang="0">
                    <a:pos x="T6" y="T7"/>
                  </a:cxn>
                  <a:cxn ang="0">
                    <a:pos x="T8" y="T9"/>
                  </a:cxn>
                </a:cxnLst>
                <a:rect l="0" t="0" r="r" b="b"/>
                <a:pathLst>
                  <a:path w="127" h="135">
                    <a:moveTo>
                      <a:pt x="95" y="135"/>
                    </a:moveTo>
                    <a:cubicBezTo>
                      <a:pt x="127" y="135"/>
                      <a:pt x="127" y="135"/>
                      <a:pt x="127" y="135"/>
                    </a:cubicBezTo>
                    <a:cubicBezTo>
                      <a:pt x="125" y="64"/>
                      <a:pt x="70" y="6"/>
                      <a:pt x="0" y="0"/>
                    </a:cubicBezTo>
                    <a:cubicBezTo>
                      <a:pt x="0" y="32"/>
                      <a:pt x="0" y="32"/>
                      <a:pt x="0" y="32"/>
                    </a:cubicBezTo>
                    <a:cubicBezTo>
                      <a:pt x="53" y="38"/>
                      <a:pt x="93" y="81"/>
                      <a:pt x="95" y="13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4" name="Freeform 19"/>
              <p:cNvSpPr>
                <a:spLocks/>
              </p:cNvSpPr>
              <p:nvPr/>
            </p:nvSpPr>
            <p:spPr bwMode="auto">
              <a:xfrm>
                <a:off x="6088063" y="2652713"/>
                <a:ext cx="766763" cy="800100"/>
              </a:xfrm>
              <a:custGeom>
                <a:avLst/>
                <a:gdLst>
                  <a:gd name="T0" fmla="*/ 156 w 203"/>
                  <a:gd name="T1" fmla="*/ 212 h 212"/>
                  <a:gd name="T2" fmla="*/ 203 w 203"/>
                  <a:gd name="T3" fmla="*/ 212 h 212"/>
                  <a:gd name="T4" fmla="*/ 0 w 203"/>
                  <a:gd name="T5" fmla="*/ 0 h 212"/>
                  <a:gd name="T6" fmla="*/ 0 w 203"/>
                  <a:gd name="T7" fmla="*/ 48 h 212"/>
                  <a:gd name="T8" fmla="*/ 156 w 203"/>
                  <a:gd name="T9" fmla="*/ 212 h 212"/>
                </a:gdLst>
                <a:ahLst/>
                <a:cxnLst>
                  <a:cxn ang="0">
                    <a:pos x="T0" y="T1"/>
                  </a:cxn>
                  <a:cxn ang="0">
                    <a:pos x="T2" y="T3"/>
                  </a:cxn>
                  <a:cxn ang="0">
                    <a:pos x="T4" y="T5"/>
                  </a:cxn>
                  <a:cxn ang="0">
                    <a:pos x="T6" y="T7"/>
                  </a:cxn>
                  <a:cxn ang="0">
                    <a:pos x="T8" y="T9"/>
                  </a:cxn>
                </a:cxnLst>
                <a:rect l="0" t="0" r="r" b="b"/>
                <a:pathLst>
                  <a:path w="203" h="212">
                    <a:moveTo>
                      <a:pt x="156" y="212"/>
                    </a:moveTo>
                    <a:cubicBezTo>
                      <a:pt x="203" y="212"/>
                      <a:pt x="203" y="212"/>
                      <a:pt x="203" y="212"/>
                    </a:cubicBezTo>
                    <a:cubicBezTo>
                      <a:pt x="202" y="99"/>
                      <a:pt x="112" y="7"/>
                      <a:pt x="0" y="0"/>
                    </a:cubicBezTo>
                    <a:cubicBezTo>
                      <a:pt x="0" y="48"/>
                      <a:pt x="0" y="48"/>
                      <a:pt x="0" y="48"/>
                    </a:cubicBezTo>
                    <a:cubicBezTo>
                      <a:pt x="86" y="54"/>
                      <a:pt x="154" y="125"/>
                      <a:pt x="156" y="2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5" name="Freeform 20"/>
              <p:cNvSpPr>
                <a:spLocks/>
              </p:cNvSpPr>
              <p:nvPr/>
            </p:nvSpPr>
            <p:spPr bwMode="auto">
              <a:xfrm>
                <a:off x="5321300" y="2698751"/>
                <a:ext cx="1462088" cy="1522413"/>
              </a:xfrm>
              <a:custGeom>
                <a:avLst/>
                <a:gdLst>
                  <a:gd name="T0" fmla="*/ 226 w 387"/>
                  <a:gd name="T1" fmla="*/ 290 h 403"/>
                  <a:gd name="T2" fmla="*/ 204 w 387"/>
                  <a:gd name="T3" fmla="*/ 283 h 403"/>
                  <a:gd name="T4" fmla="*/ 155 w 387"/>
                  <a:gd name="T5" fmla="*/ 235 h 403"/>
                  <a:gd name="T6" fmla="*/ 155 w 387"/>
                  <a:gd name="T7" fmla="*/ 235 h 403"/>
                  <a:gd name="T8" fmla="*/ 115 w 387"/>
                  <a:gd name="T9" fmla="*/ 188 h 403"/>
                  <a:gd name="T10" fmla="*/ 124 w 387"/>
                  <a:gd name="T11" fmla="*/ 147 h 403"/>
                  <a:gd name="T12" fmla="*/ 135 w 387"/>
                  <a:gd name="T13" fmla="*/ 140 h 403"/>
                  <a:gd name="T14" fmla="*/ 51 w 387"/>
                  <a:gd name="T15" fmla="*/ 0 h 403"/>
                  <a:gd name="T16" fmla="*/ 6 w 387"/>
                  <a:gd name="T17" fmla="*/ 89 h 403"/>
                  <a:gd name="T18" fmla="*/ 126 w 387"/>
                  <a:gd name="T19" fmla="*/ 263 h 403"/>
                  <a:gd name="T20" fmla="*/ 297 w 387"/>
                  <a:gd name="T21" fmla="*/ 399 h 403"/>
                  <a:gd name="T22" fmla="*/ 387 w 387"/>
                  <a:gd name="T23" fmla="*/ 360 h 403"/>
                  <a:gd name="T24" fmla="*/ 253 w 387"/>
                  <a:gd name="T25" fmla="*/ 266 h 403"/>
                  <a:gd name="T26" fmla="*/ 226 w 387"/>
                  <a:gd name="T27" fmla="*/ 29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7" h="403">
                    <a:moveTo>
                      <a:pt x="226" y="290"/>
                    </a:moveTo>
                    <a:cubicBezTo>
                      <a:pt x="218" y="291"/>
                      <a:pt x="210" y="288"/>
                      <a:pt x="204" y="283"/>
                    </a:cubicBezTo>
                    <a:cubicBezTo>
                      <a:pt x="188" y="268"/>
                      <a:pt x="168" y="250"/>
                      <a:pt x="155" y="235"/>
                    </a:cubicBezTo>
                    <a:cubicBezTo>
                      <a:pt x="155" y="235"/>
                      <a:pt x="155" y="235"/>
                      <a:pt x="155" y="235"/>
                    </a:cubicBezTo>
                    <a:cubicBezTo>
                      <a:pt x="142" y="222"/>
                      <a:pt x="127" y="203"/>
                      <a:pt x="115" y="188"/>
                    </a:cubicBezTo>
                    <a:cubicBezTo>
                      <a:pt x="104" y="174"/>
                      <a:pt x="109" y="154"/>
                      <a:pt x="124" y="147"/>
                    </a:cubicBezTo>
                    <a:cubicBezTo>
                      <a:pt x="128" y="145"/>
                      <a:pt x="131" y="142"/>
                      <a:pt x="135" y="140"/>
                    </a:cubicBezTo>
                    <a:cubicBezTo>
                      <a:pt x="51" y="0"/>
                      <a:pt x="51" y="0"/>
                      <a:pt x="51" y="0"/>
                    </a:cubicBezTo>
                    <a:cubicBezTo>
                      <a:pt x="21" y="14"/>
                      <a:pt x="0" y="46"/>
                      <a:pt x="6" y="89"/>
                    </a:cubicBezTo>
                    <a:cubicBezTo>
                      <a:pt x="9" y="112"/>
                      <a:pt x="61" y="194"/>
                      <a:pt x="126" y="263"/>
                    </a:cubicBezTo>
                    <a:cubicBezTo>
                      <a:pt x="195" y="336"/>
                      <a:pt x="278" y="396"/>
                      <a:pt x="297" y="399"/>
                    </a:cubicBezTo>
                    <a:cubicBezTo>
                      <a:pt x="335" y="403"/>
                      <a:pt x="368" y="392"/>
                      <a:pt x="387" y="360"/>
                    </a:cubicBezTo>
                    <a:cubicBezTo>
                      <a:pt x="253" y="266"/>
                      <a:pt x="253" y="266"/>
                      <a:pt x="253" y="266"/>
                    </a:cubicBezTo>
                    <a:cubicBezTo>
                      <a:pt x="243" y="278"/>
                      <a:pt x="242" y="287"/>
                      <a:pt x="226" y="29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6" name="Freeform 21"/>
              <p:cNvSpPr>
                <a:spLocks/>
              </p:cNvSpPr>
              <p:nvPr/>
            </p:nvSpPr>
            <p:spPr bwMode="auto">
              <a:xfrm>
                <a:off x="5553075" y="2636838"/>
                <a:ext cx="395288" cy="574675"/>
              </a:xfrm>
              <a:custGeom>
                <a:avLst/>
                <a:gdLst>
                  <a:gd name="T0" fmla="*/ 98 w 105"/>
                  <a:gd name="T1" fmla="*/ 112 h 152"/>
                  <a:gd name="T2" fmla="*/ 41 w 105"/>
                  <a:gd name="T3" fmla="*/ 17 h 152"/>
                  <a:gd name="T4" fmla="*/ 0 w 105"/>
                  <a:gd name="T5" fmla="*/ 11 h 152"/>
                  <a:gd name="T6" fmla="*/ 84 w 105"/>
                  <a:gd name="T7" fmla="*/ 152 h 152"/>
                  <a:gd name="T8" fmla="*/ 98 w 105"/>
                  <a:gd name="T9" fmla="*/ 112 h 152"/>
                </a:gdLst>
                <a:ahLst/>
                <a:cxnLst>
                  <a:cxn ang="0">
                    <a:pos x="T0" y="T1"/>
                  </a:cxn>
                  <a:cxn ang="0">
                    <a:pos x="T2" y="T3"/>
                  </a:cxn>
                  <a:cxn ang="0">
                    <a:pos x="T4" y="T5"/>
                  </a:cxn>
                  <a:cxn ang="0">
                    <a:pos x="T6" y="T7"/>
                  </a:cxn>
                  <a:cxn ang="0">
                    <a:pos x="T8" y="T9"/>
                  </a:cxn>
                </a:cxnLst>
                <a:rect l="0" t="0" r="r" b="b"/>
                <a:pathLst>
                  <a:path w="105" h="152">
                    <a:moveTo>
                      <a:pt x="98" y="112"/>
                    </a:moveTo>
                    <a:cubicBezTo>
                      <a:pt x="41" y="17"/>
                      <a:pt x="41" y="17"/>
                      <a:pt x="41" y="17"/>
                    </a:cubicBezTo>
                    <a:cubicBezTo>
                      <a:pt x="33" y="5"/>
                      <a:pt x="18" y="0"/>
                      <a:pt x="0" y="11"/>
                    </a:cubicBezTo>
                    <a:cubicBezTo>
                      <a:pt x="84" y="152"/>
                      <a:pt x="84" y="152"/>
                      <a:pt x="84" y="152"/>
                    </a:cubicBezTo>
                    <a:cubicBezTo>
                      <a:pt x="103" y="141"/>
                      <a:pt x="105" y="125"/>
                      <a:pt x="98" y="1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37" name="Freeform 22"/>
              <p:cNvSpPr>
                <a:spLocks/>
              </p:cNvSpPr>
              <p:nvPr/>
            </p:nvSpPr>
            <p:spPr bwMode="auto">
              <a:xfrm>
                <a:off x="6307138" y="3594101"/>
                <a:ext cx="544513" cy="438150"/>
              </a:xfrm>
              <a:custGeom>
                <a:avLst/>
                <a:gdLst>
                  <a:gd name="T0" fmla="*/ 129 w 144"/>
                  <a:gd name="T1" fmla="*/ 74 h 116"/>
                  <a:gd name="T2" fmla="*/ 40 w 144"/>
                  <a:gd name="T3" fmla="*/ 9 h 116"/>
                  <a:gd name="T4" fmla="*/ 0 w 144"/>
                  <a:gd name="T5" fmla="*/ 19 h 116"/>
                  <a:gd name="T6" fmla="*/ 132 w 144"/>
                  <a:gd name="T7" fmla="*/ 116 h 116"/>
                  <a:gd name="T8" fmla="*/ 135 w 144"/>
                  <a:gd name="T9" fmla="*/ 112 h 116"/>
                  <a:gd name="T10" fmla="*/ 129 w 144"/>
                  <a:gd name="T11" fmla="*/ 74 h 116"/>
                </a:gdLst>
                <a:ahLst/>
                <a:cxnLst>
                  <a:cxn ang="0">
                    <a:pos x="T0" y="T1"/>
                  </a:cxn>
                  <a:cxn ang="0">
                    <a:pos x="T2" y="T3"/>
                  </a:cxn>
                  <a:cxn ang="0">
                    <a:pos x="T4" y="T5"/>
                  </a:cxn>
                  <a:cxn ang="0">
                    <a:pos x="T6" y="T7"/>
                  </a:cxn>
                  <a:cxn ang="0">
                    <a:pos x="T8" y="T9"/>
                  </a:cxn>
                  <a:cxn ang="0">
                    <a:pos x="T10" y="T11"/>
                  </a:cxn>
                </a:cxnLst>
                <a:rect l="0" t="0" r="r" b="b"/>
                <a:pathLst>
                  <a:path w="144" h="116">
                    <a:moveTo>
                      <a:pt x="129" y="74"/>
                    </a:moveTo>
                    <a:cubicBezTo>
                      <a:pt x="40" y="9"/>
                      <a:pt x="40" y="9"/>
                      <a:pt x="40" y="9"/>
                    </a:cubicBezTo>
                    <a:cubicBezTo>
                      <a:pt x="28" y="0"/>
                      <a:pt x="12" y="1"/>
                      <a:pt x="0" y="19"/>
                    </a:cubicBezTo>
                    <a:cubicBezTo>
                      <a:pt x="132" y="116"/>
                      <a:pt x="132" y="116"/>
                      <a:pt x="132" y="116"/>
                    </a:cubicBezTo>
                    <a:cubicBezTo>
                      <a:pt x="135" y="112"/>
                      <a:pt x="135" y="112"/>
                      <a:pt x="135" y="112"/>
                    </a:cubicBezTo>
                    <a:cubicBezTo>
                      <a:pt x="144" y="100"/>
                      <a:pt x="141" y="82"/>
                      <a:pt x="129" y="7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grpSp>
        <p:grpSp>
          <p:nvGrpSpPr>
            <p:cNvPr id="25" name="组合 24"/>
            <p:cNvGrpSpPr/>
            <p:nvPr/>
          </p:nvGrpSpPr>
          <p:grpSpPr>
            <a:xfrm>
              <a:off x="8892930" y="4039708"/>
              <a:ext cx="2220117" cy="1217190"/>
              <a:chOff x="869805" y="4213596"/>
              <a:chExt cx="2220117" cy="1217190"/>
            </a:xfrm>
            <a:grpFill/>
          </p:grpSpPr>
          <p:sp>
            <p:nvSpPr>
              <p:cNvPr id="26" name="文本框 25"/>
              <p:cNvSpPr txBox="1"/>
              <p:nvPr/>
            </p:nvSpPr>
            <p:spPr>
              <a:xfrm>
                <a:off x="1382781" y="4213596"/>
                <a:ext cx="1338828" cy="393207"/>
              </a:xfrm>
              <a:prstGeom prst="rect">
                <a:avLst/>
              </a:prstGeom>
              <a:grp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prstClr val="white"/>
                    </a:solidFill>
                    <a:latin typeface="微软雅黑"/>
                    <a:ea typeface="微软雅黑"/>
                  </a:rPr>
                  <a:t>请输入标题</a:t>
                </a:r>
              </a:p>
            </p:txBody>
          </p:sp>
          <p:sp>
            <p:nvSpPr>
              <p:cNvPr id="27" name="矩形 26"/>
              <p:cNvSpPr/>
              <p:nvPr/>
            </p:nvSpPr>
            <p:spPr>
              <a:xfrm>
                <a:off x="869805" y="4873743"/>
                <a:ext cx="2220117" cy="557043"/>
              </a:xfrm>
              <a:prstGeom prst="rect">
                <a:avLst/>
              </a:prstGeom>
              <a:grpFill/>
            </p:spPr>
            <p:txBody>
              <a:bodyPr wrap="square">
                <a:spAutoFit/>
              </a:bodyPr>
              <a:lstStyle/>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en-US" altLang="zh-CN" sz="1400" kern="100" dirty="0">
                  <a:solidFill>
                    <a:prstClr val="white"/>
                  </a:solidFill>
                  <a:latin typeface="微软雅黑"/>
                  <a:ea typeface="微软雅黑"/>
                  <a:cs typeface="Times New Roman" panose="02020603050405020304" pitchFamily="18" charset="0"/>
                </a:endParaRPr>
              </a:p>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zh-CN" altLang="en-US" sz="1400" dirty="0">
                  <a:solidFill>
                    <a:prstClr val="white"/>
                  </a:solidFill>
                  <a:latin typeface="微软雅黑"/>
                  <a:ea typeface="微软雅黑"/>
                </a:endParaRPr>
              </a:p>
            </p:txBody>
          </p:sp>
        </p:grpSp>
      </p:grpSp>
      <p:grpSp>
        <p:nvGrpSpPr>
          <p:cNvPr id="38" name="组合 37"/>
          <p:cNvGrpSpPr/>
          <p:nvPr/>
        </p:nvGrpSpPr>
        <p:grpSpPr>
          <a:xfrm>
            <a:off x="6207163" y="4469348"/>
            <a:ext cx="2297142" cy="1503481"/>
            <a:chOff x="6131168" y="4007273"/>
            <a:chExt cx="2297142" cy="1584057"/>
          </a:xfrm>
          <a:solidFill>
            <a:srgbClr val="0070C0"/>
          </a:solidFill>
        </p:grpSpPr>
        <p:sp>
          <p:nvSpPr>
            <p:cNvPr id="39" name="矩形 38"/>
            <p:cNvSpPr/>
            <p:nvPr/>
          </p:nvSpPr>
          <p:spPr>
            <a:xfrm>
              <a:off x="6131168" y="4007273"/>
              <a:ext cx="2272108" cy="1584057"/>
            </a:xfrm>
            <a:prstGeom prst="rect">
              <a:avLst/>
            </a:prstGeom>
            <a:grpFill/>
            <a:ln>
              <a:noFill/>
            </a:ln>
            <a:effectLst>
              <a:outerShdw blurRad="101600" dist="635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a:ea typeface="微软雅黑"/>
              </a:endParaRPr>
            </a:p>
          </p:txBody>
        </p:sp>
        <p:grpSp>
          <p:nvGrpSpPr>
            <p:cNvPr id="40" name="组合 39"/>
            <p:cNvGrpSpPr/>
            <p:nvPr/>
          </p:nvGrpSpPr>
          <p:grpSpPr>
            <a:xfrm>
              <a:off x="6199983" y="4039708"/>
              <a:ext cx="213517" cy="334050"/>
              <a:chOff x="5157561" y="560292"/>
              <a:chExt cx="393701" cy="615950"/>
            </a:xfrm>
            <a:grpFill/>
          </p:grpSpPr>
          <p:sp>
            <p:nvSpPr>
              <p:cNvPr id="44" name="Freeform 26"/>
              <p:cNvSpPr>
                <a:spLocks noEditPoints="1"/>
              </p:cNvSpPr>
              <p:nvPr/>
            </p:nvSpPr>
            <p:spPr bwMode="auto">
              <a:xfrm>
                <a:off x="5157561" y="560292"/>
                <a:ext cx="393701" cy="615950"/>
              </a:xfrm>
              <a:custGeom>
                <a:avLst/>
                <a:gdLst>
                  <a:gd name="T0" fmla="*/ 274 w 274"/>
                  <a:gd name="T1" fmla="*/ 52 h 430"/>
                  <a:gd name="T2" fmla="*/ 222 w 274"/>
                  <a:gd name="T3" fmla="*/ 0 h 430"/>
                  <a:gd name="T4" fmla="*/ 51 w 274"/>
                  <a:gd name="T5" fmla="*/ 0 h 430"/>
                  <a:gd name="T6" fmla="*/ 0 w 274"/>
                  <a:gd name="T7" fmla="*/ 52 h 430"/>
                  <a:gd name="T8" fmla="*/ 0 w 274"/>
                  <a:gd name="T9" fmla="*/ 378 h 430"/>
                  <a:gd name="T10" fmla="*/ 51 w 274"/>
                  <a:gd name="T11" fmla="*/ 430 h 430"/>
                  <a:gd name="T12" fmla="*/ 222 w 274"/>
                  <a:gd name="T13" fmla="*/ 430 h 430"/>
                  <a:gd name="T14" fmla="*/ 274 w 274"/>
                  <a:gd name="T15" fmla="*/ 378 h 430"/>
                  <a:gd name="T16" fmla="*/ 274 w 274"/>
                  <a:gd name="T17" fmla="*/ 52 h 430"/>
                  <a:gd name="T18" fmla="*/ 137 w 274"/>
                  <a:gd name="T19" fmla="*/ 413 h 430"/>
                  <a:gd name="T20" fmla="*/ 120 w 274"/>
                  <a:gd name="T21" fmla="*/ 396 h 430"/>
                  <a:gd name="T22" fmla="*/ 137 w 274"/>
                  <a:gd name="T23" fmla="*/ 379 h 430"/>
                  <a:gd name="T24" fmla="*/ 154 w 274"/>
                  <a:gd name="T25" fmla="*/ 396 h 430"/>
                  <a:gd name="T26" fmla="*/ 137 w 274"/>
                  <a:gd name="T27" fmla="*/ 413 h 430"/>
                  <a:gd name="T28" fmla="*/ 247 w 274"/>
                  <a:gd name="T29" fmla="*/ 362 h 430"/>
                  <a:gd name="T30" fmla="*/ 26 w 274"/>
                  <a:gd name="T31" fmla="*/ 362 h 430"/>
                  <a:gd name="T32" fmla="*/ 26 w 274"/>
                  <a:gd name="T33" fmla="*/ 56 h 430"/>
                  <a:gd name="T34" fmla="*/ 247 w 274"/>
                  <a:gd name="T35" fmla="*/ 56 h 430"/>
                  <a:gd name="T36" fmla="*/ 247 w 274"/>
                  <a:gd name="T37"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 h="430">
                    <a:moveTo>
                      <a:pt x="274" y="52"/>
                    </a:moveTo>
                    <a:cubicBezTo>
                      <a:pt x="274" y="23"/>
                      <a:pt x="250" y="0"/>
                      <a:pt x="222" y="0"/>
                    </a:cubicBezTo>
                    <a:cubicBezTo>
                      <a:pt x="51" y="0"/>
                      <a:pt x="51" y="0"/>
                      <a:pt x="51" y="0"/>
                    </a:cubicBezTo>
                    <a:cubicBezTo>
                      <a:pt x="23" y="0"/>
                      <a:pt x="0" y="23"/>
                      <a:pt x="0" y="52"/>
                    </a:cubicBezTo>
                    <a:cubicBezTo>
                      <a:pt x="0" y="378"/>
                      <a:pt x="0" y="378"/>
                      <a:pt x="0" y="378"/>
                    </a:cubicBezTo>
                    <a:cubicBezTo>
                      <a:pt x="0" y="407"/>
                      <a:pt x="23" y="430"/>
                      <a:pt x="51" y="430"/>
                    </a:cubicBezTo>
                    <a:cubicBezTo>
                      <a:pt x="222" y="430"/>
                      <a:pt x="222" y="430"/>
                      <a:pt x="222" y="430"/>
                    </a:cubicBezTo>
                    <a:cubicBezTo>
                      <a:pt x="250" y="430"/>
                      <a:pt x="274" y="407"/>
                      <a:pt x="274" y="378"/>
                    </a:cubicBezTo>
                    <a:lnTo>
                      <a:pt x="274" y="52"/>
                    </a:lnTo>
                    <a:close/>
                    <a:moveTo>
                      <a:pt x="137" y="413"/>
                    </a:moveTo>
                    <a:cubicBezTo>
                      <a:pt x="128" y="413"/>
                      <a:pt x="120" y="405"/>
                      <a:pt x="120" y="396"/>
                    </a:cubicBezTo>
                    <a:cubicBezTo>
                      <a:pt x="120" y="386"/>
                      <a:pt x="128" y="379"/>
                      <a:pt x="137" y="379"/>
                    </a:cubicBezTo>
                    <a:cubicBezTo>
                      <a:pt x="147" y="379"/>
                      <a:pt x="154" y="386"/>
                      <a:pt x="154" y="396"/>
                    </a:cubicBezTo>
                    <a:cubicBezTo>
                      <a:pt x="154" y="405"/>
                      <a:pt x="147" y="413"/>
                      <a:pt x="137" y="413"/>
                    </a:cubicBezTo>
                    <a:close/>
                    <a:moveTo>
                      <a:pt x="247" y="362"/>
                    </a:moveTo>
                    <a:cubicBezTo>
                      <a:pt x="26" y="362"/>
                      <a:pt x="26" y="362"/>
                      <a:pt x="26" y="362"/>
                    </a:cubicBezTo>
                    <a:cubicBezTo>
                      <a:pt x="26" y="56"/>
                      <a:pt x="26" y="56"/>
                      <a:pt x="26" y="56"/>
                    </a:cubicBezTo>
                    <a:cubicBezTo>
                      <a:pt x="247" y="56"/>
                      <a:pt x="247" y="56"/>
                      <a:pt x="247" y="56"/>
                    </a:cubicBezTo>
                    <a:lnTo>
                      <a:pt x="247"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sp>
            <p:nvSpPr>
              <p:cNvPr id="45" name="Freeform 27"/>
              <p:cNvSpPr>
                <a:spLocks noEditPoints="1"/>
              </p:cNvSpPr>
              <p:nvPr/>
            </p:nvSpPr>
            <p:spPr bwMode="auto">
              <a:xfrm>
                <a:off x="5157561" y="560292"/>
                <a:ext cx="393701" cy="615950"/>
              </a:xfrm>
              <a:custGeom>
                <a:avLst/>
                <a:gdLst>
                  <a:gd name="T0" fmla="*/ 274 w 274"/>
                  <a:gd name="T1" fmla="*/ 52 h 430"/>
                  <a:gd name="T2" fmla="*/ 222 w 274"/>
                  <a:gd name="T3" fmla="*/ 0 h 430"/>
                  <a:gd name="T4" fmla="*/ 51 w 274"/>
                  <a:gd name="T5" fmla="*/ 0 h 430"/>
                  <a:gd name="T6" fmla="*/ 0 w 274"/>
                  <a:gd name="T7" fmla="*/ 52 h 430"/>
                  <a:gd name="T8" fmla="*/ 0 w 274"/>
                  <a:gd name="T9" fmla="*/ 378 h 430"/>
                  <a:gd name="T10" fmla="*/ 51 w 274"/>
                  <a:gd name="T11" fmla="*/ 430 h 430"/>
                  <a:gd name="T12" fmla="*/ 222 w 274"/>
                  <a:gd name="T13" fmla="*/ 430 h 430"/>
                  <a:gd name="T14" fmla="*/ 274 w 274"/>
                  <a:gd name="T15" fmla="*/ 378 h 430"/>
                  <a:gd name="T16" fmla="*/ 274 w 274"/>
                  <a:gd name="T17" fmla="*/ 52 h 430"/>
                  <a:gd name="T18" fmla="*/ 137 w 274"/>
                  <a:gd name="T19" fmla="*/ 413 h 430"/>
                  <a:gd name="T20" fmla="*/ 120 w 274"/>
                  <a:gd name="T21" fmla="*/ 396 h 430"/>
                  <a:gd name="T22" fmla="*/ 137 w 274"/>
                  <a:gd name="T23" fmla="*/ 379 h 430"/>
                  <a:gd name="T24" fmla="*/ 154 w 274"/>
                  <a:gd name="T25" fmla="*/ 396 h 430"/>
                  <a:gd name="T26" fmla="*/ 137 w 274"/>
                  <a:gd name="T27" fmla="*/ 413 h 430"/>
                  <a:gd name="T28" fmla="*/ 247 w 274"/>
                  <a:gd name="T29" fmla="*/ 362 h 430"/>
                  <a:gd name="T30" fmla="*/ 26 w 274"/>
                  <a:gd name="T31" fmla="*/ 362 h 430"/>
                  <a:gd name="T32" fmla="*/ 26 w 274"/>
                  <a:gd name="T33" fmla="*/ 56 h 430"/>
                  <a:gd name="T34" fmla="*/ 247 w 274"/>
                  <a:gd name="T35" fmla="*/ 56 h 430"/>
                  <a:gd name="T36" fmla="*/ 247 w 274"/>
                  <a:gd name="T37"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 h="430">
                    <a:moveTo>
                      <a:pt x="274" y="52"/>
                    </a:moveTo>
                    <a:cubicBezTo>
                      <a:pt x="274" y="23"/>
                      <a:pt x="250" y="0"/>
                      <a:pt x="222" y="0"/>
                    </a:cubicBezTo>
                    <a:cubicBezTo>
                      <a:pt x="51" y="0"/>
                      <a:pt x="51" y="0"/>
                      <a:pt x="51" y="0"/>
                    </a:cubicBezTo>
                    <a:cubicBezTo>
                      <a:pt x="23" y="0"/>
                      <a:pt x="0" y="23"/>
                      <a:pt x="0" y="52"/>
                    </a:cubicBezTo>
                    <a:cubicBezTo>
                      <a:pt x="0" y="378"/>
                      <a:pt x="0" y="378"/>
                      <a:pt x="0" y="378"/>
                    </a:cubicBezTo>
                    <a:cubicBezTo>
                      <a:pt x="0" y="407"/>
                      <a:pt x="23" y="430"/>
                      <a:pt x="51" y="430"/>
                    </a:cubicBezTo>
                    <a:cubicBezTo>
                      <a:pt x="222" y="430"/>
                      <a:pt x="222" y="430"/>
                      <a:pt x="222" y="430"/>
                    </a:cubicBezTo>
                    <a:cubicBezTo>
                      <a:pt x="250" y="430"/>
                      <a:pt x="274" y="407"/>
                      <a:pt x="274" y="378"/>
                    </a:cubicBezTo>
                    <a:lnTo>
                      <a:pt x="274" y="52"/>
                    </a:lnTo>
                    <a:close/>
                    <a:moveTo>
                      <a:pt x="137" y="413"/>
                    </a:moveTo>
                    <a:cubicBezTo>
                      <a:pt x="128" y="413"/>
                      <a:pt x="120" y="405"/>
                      <a:pt x="120" y="396"/>
                    </a:cubicBezTo>
                    <a:cubicBezTo>
                      <a:pt x="120" y="386"/>
                      <a:pt x="128" y="379"/>
                      <a:pt x="137" y="379"/>
                    </a:cubicBezTo>
                    <a:cubicBezTo>
                      <a:pt x="147" y="379"/>
                      <a:pt x="154" y="386"/>
                      <a:pt x="154" y="396"/>
                    </a:cubicBezTo>
                    <a:cubicBezTo>
                      <a:pt x="154" y="405"/>
                      <a:pt x="147" y="413"/>
                      <a:pt x="137" y="413"/>
                    </a:cubicBezTo>
                    <a:close/>
                    <a:moveTo>
                      <a:pt x="247" y="362"/>
                    </a:moveTo>
                    <a:cubicBezTo>
                      <a:pt x="26" y="362"/>
                      <a:pt x="26" y="362"/>
                      <a:pt x="26" y="362"/>
                    </a:cubicBezTo>
                    <a:cubicBezTo>
                      <a:pt x="26" y="56"/>
                      <a:pt x="26" y="56"/>
                      <a:pt x="26" y="56"/>
                    </a:cubicBezTo>
                    <a:cubicBezTo>
                      <a:pt x="247" y="56"/>
                      <a:pt x="247" y="56"/>
                      <a:pt x="247" y="56"/>
                    </a:cubicBezTo>
                    <a:lnTo>
                      <a:pt x="247"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2E2E2E"/>
                  </a:solidFill>
                  <a:latin typeface="微软雅黑"/>
                  <a:ea typeface="微软雅黑"/>
                </a:endParaRPr>
              </a:p>
            </p:txBody>
          </p:sp>
        </p:grpSp>
        <p:grpSp>
          <p:nvGrpSpPr>
            <p:cNvPr id="41" name="组合 40"/>
            <p:cNvGrpSpPr/>
            <p:nvPr/>
          </p:nvGrpSpPr>
          <p:grpSpPr>
            <a:xfrm>
              <a:off x="6208193" y="4039708"/>
              <a:ext cx="2220117" cy="1211408"/>
              <a:chOff x="869805" y="4213596"/>
              <a:chExt cx="2220117" cy="1211408"/>
            </a:xfrm>
            <a:grpFill/>
          </p:grpSpPr>
          <p:sp>
            <p:nvSpPr>
              <p:cNvPr id="42" name="文本框 41"/>
              <p:cNvSpPr txBox="1"/>
              <p:nvPr/>
            </p:nvSpPr>
            <p:spPr>
              <a:xfrm>
                <a:off x="1382781" y="4213596"/>
                <a:ext cx="1338828" cy="389126"/>
              </a:xfrm>
              <a:prstGeom prst="rect">
                <a:avLst/>
              </a:prstGeom>
              <a:grpFill/>
            </p:spPr>
            <p:txBody>
              <a:bodyPr wrap="none" rtlCol="0">
                <a:spAutoFit/>
              </a:bodyPr>
              <a:lstStyle>
                <a:defPPr>
                  <a:defRPr lang="zh-CN"/>
                </a:defPPr>
                <a:lvl1pPr>
                  <a:defRPr sz="2800">
                    <a:latin typeface="方正正中黑简体" panose="02000000000000000000" pitchFamily="2" charset="-122"/>
                    <a:ea typeface="方正正中黑简体" panose="02000000000000000000" pitchFamily="2" charset="-122"/>
                  </a:defRPr>
                </a:lvl1pPr>
              </a:lstStyle>
              <a:p>
                <a:r>
                  <a:rPr lang="zh-CN" altLang="en-US" sz="1800" b="1" dirty="0">
                    <a:solidFill>
                      <a:prstClr val="white"/>
                    </a:solidFill>
                    <a:latin typeface="微软雅黑"/>
                    <a:ea typeface="微软雅黑"/>
                  </a:rPr>
                  <a:t>请输入标题</a:t>
                </a:r>
              </a:p>
            </p:txBody>
          </p:sp>
          <p:sp>
            <p:nvSpPr>
              <p:cNvPr id="43" name="矩形 42"/>
              <p:cNvSpPr/>
              <p:nvPr/>
            </p:nvSpPr>
            <p:spPr>
              <a:xfrm>
                <a:off x="869805" y="4873743"/>
                <a:ext cx="2220117" cy="551261"/>
              </a:xfrm>
              <a:prstGeom prst="rect">
                <a:avLst/>
              </a:prstGeom>
              <a:noFill/>
            </p:spPr>
            <p:txBody>
              <a:bodyPr wrap="square">
                <a:spAutoFit/>
              </a:bodyPr>
              <a:lstStyle/>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en-US" altLang="zh-CN" sz="1400" kern="100" dirty="0">
                  <a:solidFill>
                    <a:prstClr val="white"/>
                  </a:solidFill>
                  <a:latin typeface="微软雅黑"/>
                  <a:ea typeface="微软雅黑"/>
                  <a:cs typeface="Times New Roman" panose="02020603050405020304" pitchFamily="18" charset="0"/>
                </a:endParaRPr>
              </a:p>
              <a:p>
                <a:r>
                  <a:rPr lang="zh-CN" altLang="en-US" sz="1400" kern="100" dirty="0">
                    <a:solidFill>
                      <a:prstClr val="white"/>
                    </a:solidFill>
                    <a:latin typeface="微软雅黑"/>
                    <a:ea typeface="微软雅黑"/>
                    <a:cs typeface="Times New Roman" panose="02020603050405020304" pitchFamily="18" charset="0"/>
                  </a:rPr>
                  <a:t>请在此添加您想要的内容</a:t>
                </a:r>
                <a:endParaRPr lang="zh-CN" altLang="en-US" sz="1400" dirty="0">
                  <a:solidFill>
                    <a:prstClr val="white"/>
                  </a:solidFill>
                  <a:latin typeface="微软雅黑"/>
                  <a:ea typeface="微软雅黑"/>
                </a:endParaRPr>
              </a:p>
            </p:txBody>
          </p:sp>
        </p:grpSp>
      </p:grpSp>
      <p:pic>
        <p:nvPicPr>
          <p:cNvPr id="46" name="图片 45"/>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055688" y="1294247"/>
            <a:ext cx="10080625" cy="2764701"/>
          </a:xfrm>
          <a:custGeom>
            <a:avLst/>
            <a:gdLst>
              <a:gd name="connsiteX0" fmla="*/ 0 w 10080625"/>
              <a:gd name="connsiteY0" fmla="*/ 0 h 2764701"/>
              <a:gd name="connsiteX1" fmla="*/ 10080625 w 10080625"/>
              <a:gd name="connsiteY1" fmla="*/ 0 h 2764701"/>
              <a:gd name="connsiteX2" fmla="*/ 10080625 w 10080625"/>
              <a:gd name="connsiteY2" fmla="*/ 2764701 h 2764701"/>
              <a:gd name="connsiteX3" fmla="*/ 0 w 10080625"/>
              <a:gd name="connsiteY3" fmla="*/ 2764701 h 2764701"/>
            </a:gdLst>
            <a:ahLst/>
            <a:cxnLst>
              <a:cxn ang="0">
                <a:pos x="connsiteX0" y="connsiteY0"/>
              </a:cxn>
              <a:cxn ang="0">
                <a:pos x="connsiteX1" y="connsiteY1"/>
              </a:cxn>
              <a:cxn ang="0">
                <a:pos x="connsiteX2" y="connsiteY2"/>
              </a:cxn>
              <a:cxn ang="0">
                <a:pos x="connsiteX3" y="connsiteY3"/>
              </a:cxn>
            </a:cxnLst>
            <a:rect l="l" t="t" r="r" b="b"/>
            <a:pathLst>
              <a:path w="10080625" h="2764701">
                <a:moveTo>
                  <a:pt x="0" y="0"/>
                </a:moveTo>
                <a:lnTo>
                  <a:pt x="10080625" y="0"/>
                </a:lnTo>
                <a:lnTo>
                  <a:pt x="10080625" y="2764701"/>
                </a:lnTo>
                <a:lnTo>
                  <a:pt x="0" y="2764701"/>
                </a:lnTo>
                <a:close/>
              </a:path>
            </a:pathLst>
          </a:custGeom>
        </p:spPr>
      </p:pic>
    </p:spTree>
    <p:extLst>
      <p:ext uri="{BB962C8B-B14F-4D97-AF65-F5344CB8AC3E}">
        <p14:creationId xmlns:p14="http://schemas.microsoft.com/office/powerpoint/2010/main" val="23773049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barn(inVertical)">
                                      <p:cBhvr>
                                        <p:cTn id="13" dur="500"/>
                                        <p:tgtEl>
                                          <p:spTgt spid="46"/>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anim calcmode="lin" valueType="num">
                                      <p:cBhvr>
                                        <p:cTn id="18" dur="500" fill="hold"/>
                                        <p:tgtEl>
                                          <p:spTgt spid="3"/>
                                        </p:tgtEl>
                                        <p:attrNameLst>
                                          <p:attrName>ppt_x</p:attrName>
                                        </p:attrNameLst>
                                      </p:cBhvr>
                                      <p:tavLst>
                                        <p:tav tm="0">
                                          <p:val>
                                            <p:strVal val="#ppt_x"/>
                                          </p:val>
                                        </p:tav>
                                        <p:tav tm="100000">
                                          <p:val>
                                            <p:strVal val="#ppt_x"/>
                                          </p:val>
                                        </p:tav>
                                      </p:tavLst>
                                    </p:anim>
                                    <p:anim calcmode="lin" valueType="num">
                                      <p:cBhvr>
                                        <p:cTn id="19" dur="5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anim calcmode="lin" valueType="num">
                                      <p:cBhvr>
                                        <p:cTn id="30" dur="500" fill="hold"/>
                                        <p:tgtEl>
                                          <p:spTgt spid="38"/>
                                        </p:tgtEl>
                                        <p:attrNameLst>
                                          <p:attrName>ppt_x</p:attrName>
                                        </p:attrNameLst>
                                      </p:cBhvr>
                                      <p:tavLst>
                                        <p:tav tm="0">
                                          <p:val>
                                            <p:strVal val="#ppt_x"/>
                                          </p:val>
                                        </p:tav>
                                        <p:tav tm="100000">
                                          <p:val>
                                            <p:strVal val="#ppt_x"/>
                                          </p:val>
                                        </p:tav>
                                      </p:tavLst>
                                    </p:anim>
                                    <p:anim calcmode="lin" valueType="num">
                                      <p:cBhvr>
                                        <p:cTn id="31" dur="500" fill="hold"/>
                                        <p:tgtEl>
                                          <p:spTgt spid="38"/>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anim calcmode="lin" valueType="num">
                                      <p:cBhvr>
                                        <p:cTn id="36" dur="500" fill="hold"/>
                                        <p:tgtEl>
                                          <p:spTgt spid="22"/>
                                        </p:tgtEl>
                                        <p:attrNameLst>
                                          <p:attrName>ppt_x</p:attrName>
                                        </p:attrNameLst>
                                      </p:cBhvr>
                                      <p:tavLst>
                                        <p:tav tm="0">
                                          <p:val>
                                            <p:strVal val="#ppt_x"/>
                                          </p:val>
                                        </p:tav>
                                        <p:tav tm="100000">
                                          <p:val>
                                            <p:strVal val="#ppt_x"/>
                                          </p:val>
                                        </p:tav>
                                      </p:tavLst>
                                    </p:anim>
                                    <p:anim calcmode="lin" valueType="num">
                                      <p:cBhvr>
                                        <p:cTn id="37" dur="5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sp>
        <p:nvSpPr>
          <p:cNvPr id="47" name="矩形 46"/>
          <p:cNvSpPr/>
          <p:nvPr/>
        </p:nvSpPr>
        <p:spPr>
          <a:xfrm>
            <a:off x="7042041" y="3426734"/>
            <a:ext cx="3553405" cy="1785104"/>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在此添加文字内容在此添加文字内容在此添加文字内容在此添加文字内容</a:t>
            </a:r>
          </a:p>
          <a:p>
            <a:r>
              <a:rPr lang="zh-CN" altLang="en-US" sz="1600" dirty="0">
                <a:latin typeface="微软雅黑" panose="020B0503020204020204" pitchFamily="34" charset="-122"/>
                <a:ea typeface="微软雅黑" panose="020B0503020204020204" pitchFamily="34" charset="-122"/>
              </a:rPr>
              <a:t>在此添加文字内容在此添加文字内容</a:t>
            </a:r>
          </a:p>
          <a:p>
            <a:r>
              <a:rPr lang="zh-CN" altLang="en-US" sz="1600" dirty="0">
                <a:latin typeface="微软雅黑" panose="020B0503020204020204" pitchFamily="34" charset="-122"/>
                <a:ea typeface="微软雅黑" panose="020B0503020204020204" pitchFamily="34" charset="-122"/>
              </a:rPr>
              <a:t>在此添加文字内容在此添加文字内容</a:t>
            </a:r>
          </a:p>
          <a:p>
            <a:endParaRPr lang="zh-CN" altLang="en-US" sz="1600" dirty="0">
              <a:latin typeface="微软雅黑" panose="020B0503020204020204" pitchFamily="34" charset="-122"/>
              <a:ea typeface="微软雅黑" panose="020B0503020204020204" pitchFamily="34" charset="-122"/>
            </a:endParaRPr>
          </a:p>
          <a:p>
            <a:endParaRPr lang="zh-CN" altLang="en-US" sz="1600" dirty="0">
              <a:latin typeface="微软雅黑" panose="020B0503020204020204" pitchFamily="34" charset="-122"/>
              <a:ea typeface="微软雅黑" panose="020B0503020204020204" pitchFamily="34" charset="-122"/>
            </a:endParaRPr>
          </a:p>
          <a:p>
            <a:endParaRPr lang="zh-CN" altLang="en-US" sz="1400" dirty="0">
              <a:latin typeface="微软雅黑" panose="020B0503020204020204" pitchFamily="34" charset="-122"/>
              <a:ea typeface="微软雅黑" panose="020B0503020204020204" pitchFamily="34" charset="-122"/>
            </a:endParaRPr>
          </a:p>
        </p:txBody>
      </p:sp>
      <p:sp>
        <p:nvSpPr>
          <p:cNvPr id="48" name="矩形 47"/>
          <p:cNvSpPr/>
          <p:nvPr/>
        </p:nvSpPr>
        <p:spPr>
          <a:xfrm>
            <a:off x="7052161" y="4845504"/>
            <a:ext cx="3543285" cy="1077218"/>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在此添加文字内容在此添加文字内容在此添加文字内容在此添加文字内容</a:t>
            </a:r>
          </a:p>
          <a:p>
            <a:r>
              <a:rPr lang="zh-CN" altLang="en-US" sz="1600" dirty="0">
                <a:latin typeface="微软雅黑" panose="020B0503020204020204" pitchFamily="34" charset="-122"/>
                <a:ea typeface="微软雅黑" panose="020B0503020204020204" pitchFamily="34" charset="-122"/>
              </a:rPr>
              <a:t>在此添加文字内容在此添加文字内容</a:t>
            </a:r>
          </a:p>
          <a:p>
            <a:r>
              <a:rPr lang="zh-CN" altLang="en-US" sz="1600" dirty="0">
                <a:latin typeface="微软雅黑" panose="020B0503020204020204" pitchFamily="34" charset="-122"/>
                <a:ea typeface="微软雅黑" panose="020B0503020204020204" pitchFamily="34" charset="-122"/>
              </a:rPr>
              <a:t>在此添加文字内容在此添加文字内容</a:t>
            </a:r>
          </a:p>
        </p:txBody>
      </p:sp>
      <p:sp>
        <p:nvSpPr>
          <p:cNvPr id="49" name="矩形 48"/>
          <p:cNvSpPr/>
          <p:nvPr/>
        </p:nvSpPr>
        <p:spPr>
          <a:xfrm>
            <a:off x="7007156" y="2690642"/>
            <a:ext cx="3195355" cy="461665"/>
          </a:xfrm>
          <a:prstGeom prst="rect">
            <a:avLst/>
          </a:prstGeom>
        </p:spPr>
        <p:txBody>
          <a:bodyPr wrap="square">
            <a:spAutoFit/>
          </a:bodyPr>
          <a:lstStyle/>
          <a:p>
            <a:r>
              <a:rPr lang="zh-CN" altLang="en-US" sz="2400" b="1" dirty="0">
                <a:latin typeface="微软雅黑" panose="020B0503020204020204" pitchFamily="34" charset="-122"/>
                <a:ea typeface="微软雅黑" panose="020B0503020204020204" pitchFamily="34" charset="-122"/>
              </a:rPr>
              <a:t>添加小标题</a:t>
            </a:r>
          </a:p>
        </p:txBody>
      </p:sp>
      <p:grpSp>
        <p:nvGrpSpPr>
          <p:cNvPr id="50" name="组合 49"/>
          <p:cNvGrpSpPr/>
          <p:nvPr/>
        </p:nvGrpSpPr>
        <p:grpSpPr>
          <a:xfrm>
            <a:off x="1358658" y="2008198"/>
            <a:ext cx="4683627" cy="3419322"/>
            <a:chOff x="1173163" y="1347788"/>
            <a:chExt cx="3522663" cy="2571750"/>
          </a:xfrm>
          <a:solidFill>
            <a:schemeClr val="bg1"/>
          </a:solidFill>
        </p:grpSpPr>
        <p:grpSp>
          <p:nvGrpSpPr>
            <p:cNvPr id="51" name="组合 50"/>
            <p:cNvGrpSpPr/>
            <p:nvPr/>
          </p:nvGrpSpPr>
          <p:grpSpPr>
            <a:xfrm>
              <a:off x="1173163" y="1347788"/>
              <a:ext cx="1693863" cy="1250950"/>
              <a:chOff x="1173163" y="1347788"/>
              <a:chExt cx="1693863" cy="1250950"/>
            </a:xfrm>
            <a:grpFill/>
          </p:grpSpPr>
          <p:sp>
            <p:nvSpPr>
              <p:cNvPr id="58" name="Freeform 8"/>
              <p:cNvSpPr>
                <a:spLocks noEditPoints="1"/>
              </p:cNvSpPr>
              <p:nvPr/>
            </p:nvSpPr>
            <p:spPr bwMode="auto">
              <a:xfrm>
                <a:off x="1173163" y="1347788"/>
                <a:ext cx="1693863" cy="1250950"/>
              </a:xfrm>
              <a:custGeom>
                <a:avLst/>
                <a:gdLst>
                  <a:gd name="T0" fmla="*/ 29 w 50"/>
                  <a:gd name="T1" fmla="*/ 4 h 37"/>
                  <a:gd name="T2" fmla="*/ 5 w 50"/>
                  <a:gd name="T3" fmla="*/ 11 h 37"/>
                  <a:gd name="T4" fmla="*/ 11 w 50"/>
                  <a:gd name="T5" fmla="*/ 34 h 37"/>
                  <a:gd name="T6" fmla="*/ 20 w 50"/>
                  <a:gd name="T7" fmla="*/ 37 h 37"/>
                  <a:gd name="T8" fmla="*/ 20 w 50"/>
                  <a:gd name="T9" fmla="*/ 37 h 37"/>
                  <a:gd name="T10" fmla="*/ 50 w 50"/>
                  <a:gd name="T11" fmla="*/ 37 h 37"/>
                  <a:gd name="T12" fmla="*/ 35 w 50"/>
                  <a:gd name="T13" fmla="*/ 11 h 37"/>
                  <a:gd name="T14" fmla="*/ 35 w 50"/>
                  <a:gd name="T15" fmla="*/ 11 h 37"/>
                  <a:gd name="T16" fmla="*/ 29 w 50"/>
                  <a:gd name="T17" fmla="*/ 4 h 37"/>
                  <a:gd name="T18" fmla="*/ 32 w 50"/>
                  <a:gd name="T19" fmla="*/ 26 h 37"/>
                  <a:gd name="T20" fmla="*/ 13 w 50"/>
                  <a:gd name="T21" fmla="*/ 32 h 37"/>
                  <a:gd name="T22" fmla="*/ 8 w 50"/>
                  <a:gd name="T23" fmla="*/ 12 h 37"/>
                  <a:gd name="T24" fmla="*/ 27 w 50"/>
                  <a:gd name="T25" fmla="*/ 7 h 37"/>
                  <a:gd name="T26" fmla="*/ 32 w 50"/>
                  <a:gd name="T27" fmla="*/ 2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7">
                    <a:moveTo>
                      <a:pt x="29" y="4"/>
                    </a:moveTo>
                    <a:cubicBezTo>
                      <a:pt x="20" y="0"/>
                      <a:pt x="10" y="2"/>
                      <a:pt x="5" y="11"/>
                    </a:cubicBezTo>
                    <a:cubicBezTo>
                      <a:pt x="0" y="19"/>
                      <a:pt x="3" y="29"/>
                      <a:pt x="11" y="34"/>
                    </a:cubicBezTo>
                    <a:cubicBezTo>
                      <a:pt x="14" y="36"/>
                      <a:pt x="17" y="37"/>
                      <a:pt x="20" y="37"/>
                    </a:cubicBezTo>
                    <a:cubicBezTo>
                      <a:pt x="20" y="37"/>
                      <a:pt x="20" y="37"/>
                      <a:pt x="20" y="37"/>
                    </a:cubicBezTo>
                    <a:cubicBezTo>
                      <a:pt x="50" y="37"/>
                      <a:pt x="50" y="37"/>
                      <a:pt x="50" y="37"/>
                    </a:cubicBezTo>
                    <a:cubicBezTo>
                      <a:pt x="35" y="11"/>
                      <a:pt x="35" y="11"/>
                      <a:pt x="35" y="11"/>
                    </a:cubicBezTo>
                    <a:cubicBezTo>
                      <a:pt x="35" y="11"/>
                      <a:pt x="35" y="11"/>
                      <a:pt x="35" y="11"/>
                    </a:cubicBezTo>
                    <a:cubicBezTo>
                      <a:pt x="34" y="8"/>
                      <a:pt x="31" y="6"/>
                      <a:pt x="29" y="4"/>
                    </a:cubicBezTo>
                    <a:close/>
                    <a:moveTo>
                      <a:pt x="32" y="26"/>
                    </a:moveTo>
                    <a:cubicBezTo>
                      <a:pt x="28" y="33"/>
                      <a:pt x="20" y="36"/>
                      <a:pt x="13" y="32"/>
                    </a:cubicBezTo>
                    <a:cubicBezTo>
                      <a:pt x="6" y="28"/>
                      <a:pt x="4" y="19"/>
                      <a:pt x="8" y="12"/>
                    </a:cubicBezTo>
                    <a:cubicBezTo>
                      <a:pt x="12" y="5"/>
                      <a:pt x="20" y="3"/>
                      <a:pt x="27" y="7"/>
                    </a:cubicBezTo>
                    <a:cubicBezTo>
                      <a:pt x="34" y="11"/>
                      <a:pt x="36" y="20"/>
                      <a:pt x="32" y="26"/>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9" name="组合 58"/>
              <p:cNvGrpSpPr/>
              <p:nvPr/>
            </p:nvGrpSpPr>
            <p:grpSpPr>
              <a:xfrm>
                <a:off x="1454690" y="1642604"/>
                <a:ext cx="777050" cy="762321"/>
                <a:chOff x="2539987" y="959963"/>
                <a:chExt cx="777050" cy="762321"/>
              </a:xfrm>
              <a:grpFill/>
            </p:grpSpPr>
            <p:sp>
              <p:nvSpPr>
                <p:cNvPr id="60" name="TextBox 417"/>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微软雅黑" panose="020B0503020204020204" pitchFamily="34" charset="-122"/>
                      <a:ea typeface="微软雅黑" panose="020B0503020204020204" pitchFamily="34" charset="-122"/>
                    </a:rPr>
                    <a:t>01</a:t>
                  </a:r>
                  <a:endParaRPr lang="zh-CN" altLang="en-US" sz="1600" spc="300" dirty="0">
                    <a:latin typeface="微软雅黑" panose="020B0503020204020204" pitchFamily="34" charset="-122"/>
                    <a:ea typeface="微软雅黑" panose="020B0503020204020204" pitchFamily="34" charset="-122"/>
                  </a:endParaRPr>
                </a:p>
              </p:txBody>
            </p:sp>
            <p:sp>
              <p:nvSpPr>
                <p:cNvPr id="61" name="TextBox 418"/>
                <p:cNvSpPr txBox="1"/>
                <p:nvPr/>
              </p:nvSpPr>
              <p:spPr>
                <a:xfrm>
                  <a:off x="2539987" y="1282462"/>
                  <a:ext cx="765085" cy="439822"/>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62" name="直接连接符 61"/>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52" name="组合 51"/>
            <p:cNvGrpSpPr/>
            <p:nvPr/>
          </p:nvGrpSpPr>
          <p:grpSpPr>
            <a:xfrm>
              <a:off x="3001963" y="2667000"/>
              <a:ext cx="1693863" cy="1252538"/>
              <a:chOff x="3001963" y="2667000"/>
              <a:chExt cx="1693863" cy="1252538"/>
            </a:xfrm>
            <a:grpFill/>
          </p:grpSpPr>
          <p:sp>
            <p:nvSpPr>
              <p:cNvPr id="53" name="Freeform 9"/>
              <p:cNvSpPr>
                <a:spLocks noEditPoints="1"/>
              </p:cNvSpPr>
              <p:nvPr/>
            </p:nvSpPr>
            <p:spPr bwMode="auto">
              <a:xfrm>
                <a:off x="3001963" y="2667000"/>
                <a:ext cx="1693863" cy="1252538"/>
              </a:xfrm>
              <a:custGeom>
                <a:avLst/>
                <a:gdLst>
                  <a:gd name="T0" fmla="*/ 22 w 50"/>
                  <a:gd name="T1" fmla="*/ 32 h 37"/>
                  <a:gd name="T2" fmla="*/ 45 w 50"/>
                  <a:gd name="T3" fmla="*/ 26 h 37"/>
                  <a:gd name="T4" fmla="*/ 39 w 50"/>
                  <a:gd name="T5" fmla="*/ 2 h 37"/>
                  <a:gd name="T6" fmla="*/ 30 w 50"/>
                  <a:gd name="T7" fmla="*/ 0 h 37"/>
                  <a:gd name="T8" fmla="*/ 30 w 50"/>
                  <a:gd name="T9" fmla="*/ 0 h 37"/>
                  <a:gd name="T10" fmla="*/ 0 w 50"/>
                  <a:gd name="T11" fmla="*/ 0 h 37"/>
                  <a:gd name="T12" fmla="*/ 15 w 50"/>
                  <a:gd name="T13" fmla="*/ 26 h 37"/>
                  <a:gd name="T14" fmla="*/ 15 w 50"/>
                  <a:gd name="T15" fmla="*/ 26 h 37"/>
                  <a:gd name="T16" fmla="*/ 22 w 50"/>
                  <a:gd name="T17" fmla="*/ 32 h 37"/>
                  <a:gd name="T18" fmla="*/ 18 w 50"/>
                  <a:gd name="T19" fmla="*/ 10 h 37"/>
                  <a:gd name="T20" fmla="*/ 37 w 50"/>
                  <a:gd name="T21" fmla="*/ 5 h 37"/>
                  <a:gd name="T22" fmla="*/ 43 w 50"/>
                  <a:gd name="T23" fmla="*/ 25 h 37"/>
                  <a:gd name="T24" fmla="*/ 23 w 50"/>
                  <a:gd name="T25" fmla="*/ 30 h 37"/>
                  <a:gd name="T26" fmla="*/ 18 w 50"/>
                  <a:gd name="T27" fmla="*/ 1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7">
                    <a:moveTo>
                      <a:pt x="22" y="32"/>
                    </a:moveTo>
                    <a:cubicBezTo>
                      <a:pt x="30" y="37"/>
                      <a:pt x="40" y="34"/>
                      <a:pt x="45" y="26"/>
                    </a:cubicBezTo>
                    <a:cubicBezTo>
                      <a:pt x="50" y="18"/>
                      <a:pt x="47" y="7"/>
                      <a:pt x="39" y="2"/>
                    </a:cubicBezTo>
                    <a:cubicBezTo>
                      <a:pt x="36" y="1"/>
                      <a:pt x="33" y="0"/>
                      <a:pt x="30" y="0"/>
                    </a:cubicBezTo>
                    <a:cubicBezTo>
                      <a:pt x="30" y="0"/>
                      <a:pt x="30" y="0"/>
                      <a:pt x="30" y="0"/>
                    </a:cubicBezTo>
                    <a:cubicBezTo>
                      <a:pt x="0" y="0"/>
                      <a:pt x="0" y="0"/>
                      <a:pt x="0" y="0"/>
                    </a:cubicBezTo>
                    <a:cubicBezTo>
                      <a:pt x="15" y="26"/>
                      <a:pt x="15" y="26"/>
                      <a:pt x="15" y="26"/>
                    </a:cubicBezTo>
                    <a:cubicBezTo>
                      <a:pt x="15" y="26"/>
                      <a:pt x="15" y="26"/>
                      <a:pt x="15" y="26"/>
                    </a:cubicBezTo>
                    <a:cubicBezTo>
                      <a:pt x="17" y="28"/>
                      <a:pt x="19" y="31"/>
                      <a:pt x="22" y="32"/>
                    </a:cubicBezTo>
                    <a:close/>
                    <a:moveTo>
                      <a:pt x="18" y="10"/>
                    </a:moveTo>
                    <a:cubicBezTo>
                      <a:pt x="22" y="3"/>
                      <a:pt x="31" y="1"/>
                      <a:pt x="37" y="5"/>
                    </a:cubicBezTo>
                    <a:cubicBezTo>
                      <a:pt x="44" y="9"/>
                      <a:pt x="47" y="18"/>
                      <a:pt x="43" y="25"/>
                    </a:cubicBezTo>
                    <a:cubicBezTo>
                      <a:pt x="39" y="31"/>
                      <a:pt x="30" y="34"/>
                      <a:pt x="23" y="30"/>
                    </a:cubicBezTo>
                    <a:cubicBezTo>
                      <a:pt x="16" y="26"/>
                      <a:pt x="14" y="17"/>
                      <a:pt x="18" y="10"/>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4" name="组合 53"/>
              <p:cNvGrpSpPr/>
              <p:nvPr/>
            </p:nvGrpSpPr>
            <p:grpSpPr>
              <a:xfrm>
                <a:off x="3626895" y="2861242"/>
                <a:ext cx="777050" cy="762322"/>
                <a:chOff x="2539987" y="959963"/>
                <a:chExt cx="777050" cy="762322"/>
              </a:xfrm>
              <a:grpFill/>
            </p:grpSpPr>
            <p:sp>
              <p:nvSpPr>
                <p:cNvPr id="55" name="TextBox 425"/>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微软雅黑" panose="020B0503020204020204" pitchFamily="34" charset="-122"/>
                      <a:ea typeface="微软雅黑" panose="020B0503020204020204" pitchFamily="34" charset="-122"/>
                    </a:rPr>
                    <a:t>04</a:t>
                  </a:r>
                  <a:endParaRPr lang="zh-CN" altLang="en-US" sz="1600" spc="300" dirty="0">
                    <a:latin typeface="微软雅黑" panose="020B0503020204020204" pitchFamily="34" charset="-122"/>
                    <a:ea typeface="微软雅黑" panose="020B0503020204020204" pitchFamily="34" charset="-122"/>
                  </a:endParaRPr>
                </a:p>
              </p:txBody>
            </p:sp>
            <p:sp>
              <p:nvSpPr>
                <p:cNvPr id="56" name="TextBox 426"/>
                <p:cNvSpPr txBox="1"/>
                <p:nvPr/>
              </p:nvSpPr>
              <p:spPr>
                <a:xfrm>
                  <a:off x="2539987" y="1282462"/>
                  <a:ext cx="765085" cy="439823"/>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57" name="直接连接符 56"/>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63" name="组合 62"/>
          <p:cNvGrpSpPr/>
          <p:nvPr/>
        </p:nvGrpSpPr>
        <p:grpSpPr>
          <a:xfrm>
            <a:off x="1423554" y="1989836"/>
            <a:ext cx="4683627" cy="3419322"/>
            <a:chOff x="1173163" y="1347788"/>
            <a:chExt cx="3522663" cy="2571750"/>
          </a:xfrm>
          <a:solidFill>
            <a:srgbClr val="FFC000"/>
          </a:solidFill>
        </p:grpSpPr>
        <p:grpSp>
          <p:nvGrpSpPr>
            <p:cNvPr id="64" name="组合 63"/>
            <p:cNvGrpSpPr/>
            <p:nvPr/>
          </p:nvGrpSpPr>
          <p:grpSpPr>
            <a:xfrm>
              <a:off x="1173163" y="2667000"/>
              <a:ext cx="1693863" cy="1252538"/>
              <a:chOff x="1173163" y="2667000"/>
              <a:chExt cx="1693863" cy="1252538"/>
            </a:xfrm>
            <a:grpFill/>
          </p:grpSpPr>
          <p:sp>
            <p:nvSpPr>
              <p:cNvPr id="71" name="Freeform 10"/>
              <p:cNvSpPr>
                <a:spLocks noEditPoints="1"/>
              </p:cNvSpPr>
              <p:nvPr/>
            </p:nvSpPr>
            <p:spPr bwMode="auto">
              <a:xfrm>
                <a:off x="1173163" y="2667000"/>
                <a:ext cx="1693863" cy="1252538"/>
              </a:xfrm>
              <a:custGeom>
                <a:avLst/>
                <a:gdLst>
                  <a:gd name="T0" fmla="*/ 11 w 50"/>
                  <a:gd name="T1" fmla="*/ 2 h 37"/>
                  <a:gd name="T2" fmla="*/ 5 w 50"/>
                  <a:gd name="T3" fmla="*/ 25 h 37"/>
                  <a:gd name="T4" fmla="*/ 28 w 50"/>
                  <a:gd name="T5" fmla="*/ 32 h 37"/>
                  <a:gd name="T6" fmla="*/ 35 w 50"/>
                  <a:gd name="T7" fmla="*/ 26 h 37"/>
                  <a:gd name="T8" fmla="*/ 35 w 50"/>
                  <a:gd name="T9" fmla="*/ 26 h 37"/>
                  <a:gd name="T10" fmla="*/ 50 w 50"/>
                  <a:gd name="T11" fmla="*/ 0 h 37"/>
                  <a:gd name="T12" fmla="*/ 20 w 50"/>
                  <a:gd name="T13" fmla="*/ 0 h 37"/>
                  <a:gd name="T14" fmla="*/ 20 w 50"/>
                  <a:gd name="T15" fmla="*/ 0 h 37"/>
                  <a:gd name="T16" fmla="*/ 11 w 50"/>
                  <a:gd name="T17" fmla="*/ 2 h 37"/>
                  <a:gd name="T18" fmla="*/ 32 w 50"/>
                  <a:gd name="T19" fmla="*/ 10 h 37"/>
                  <a:gd name="T20" fmla="*/ 27 w 50"/>
                  <a:gd name="T21" fmla="*/ 29 h 37"/>
                  <a:gd name="T22" fmla="*/ 7 w 50"/>
                  <a:gd name="T23" fmla="*/ 24 h 37"/>
                  <a:gd name="T24" fmla="*/ 13 w 50"/>
                  <a:gd name="T25" fmla="*/ 4 h 37"/>
                  <a:gd name="T26" fmla="*/ 32 w 50"/>
                  <a:gd name="T27" fmla="*/ 1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7">
                    <a:moveTo>
                      <a:pt x="11" y="2"/>
                    </a:moveTo>
                    <a:cubicBezTo>
                      <a:pt x="3" y="6"/>
                      <a:pt x="0" y="17"/>
                      <a:pt x="5" y="25"/>
                    </a:cubicBezTo>
                    <a:cubicBezTo>
                      <a:pt x="9" y="34"/>
                      <a:pt x="20" y="37"/>
                      <a:pt x="28" y="32"/>
                    </a:cubicBezTo>
                    <a:cubicBezTo>
                      <a:pt x="31" y="30"/>
                      <a:pt x="33" y="28"/>
                      <a:pt x="35" y="26"/>
                    </a:cubicBezTo>
                    <a:cubicBezTo>
                      <a:pt x="35" y="26"/>
                      <a:pt x="35" y="26"/>
                      <a:pt x="35" y="26"/>
                    </a:cubicBezTo>
                    <a:cubicBezTo>
                      <a:pt x="50" y="0"/>
                      <a:pt x="50" y="0"/>
                      <a:pt x="50" y="0"/>
                    </a:cubicBezTo>
                    <a:cubicBezTo>
                      <a:pt x="20" y="0"/>
                      <a:pt x="20" y="0"/>
                      <a:pt x="20" y="0"/>
                    </a:cubicBezTo>
                    <a:cubicBezTo>
                      <a:pt x="20" y="0"/>
                      <a:pt x="20" y="0"/>
                      <a:pt x="20" y="0"/>
                    </a:cubicBezTo>
                    <a:cubicBezTo>
                      <a:pt x="17" y="0"/>
                      <a:pt x="14" y="0"/>
                      <a:pt x="11" y="2"/>
                    </a:cubicBezTo>
                    <a:close/>
                    <a:moveTo>
                      <a:pt x="32" y="10"/>
                    </a:moveTo>
                    <a:cubicBezTo>
                      <a:pt x="36" y="17"/>
                      <a:pt x="34" y="26"/>
                      <a:pt x="27" y="29"/>
                    </a:cubicBezTo>
                    <a:cubicBezTo>
                      <a:pt x="20" y="33"/>
                      <a:pt x="11" y="31"/>
                      <a:pt x="7" y="24"/>
                    </a:cubicBezTo>
                    <a:cubicBezTo>
                      <a:pt x="3" y="17"/>
                      <a:pt x="6" y="8"/>
                      <a:pt x="13" y="4"/>
                    </a:cubicBezTo>
                    <a:cubicBezTo>
                      <a:pt x="20" y="0"/>
                      <a:pt x="28" y="3"/>
                      <a:pt x="32" y="10"/>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72" name="组合 71"/>
              <p:cNvGrpSpPr/>
              <p:nvPr/>
            </p:nvGrpSpPr>
            <p:grpSpPr>
              <a:xfrm>
                <a:off x="1454690" y="2861242"/>
                <a:ext cx="777050" cy="762322"/>
                <a:chOff x="2539987" y="959963"/>
                <a:chExt cx="777050" cy="762322"/>
              </a:xfrm>
              <a:grpFill/>
            </p:grpSpPr>
            <p:sp>
              <p:nvSpPr>
                <p:cNvPr id="73" name="TextBox 421"/>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方正粗倩简体" panose="03000509000000000000" pitchFamily="65" charset="-122"/>
                      <a:ea typeface="方正粗倩简体" panose="03000509000000000000" pitchFamily="65" charset="-122"/>
                    </a:rPr>
                    <a:t>06</a:t>
                  </a:r>
                  <a:endParaRPr lang="zh-CN" altLang="en-US" sz="1600" spc="300" dirty="0">
                    <a:latin typeface="方正粗倩简体" panose="03000509000000000000" pitchFamily="65" charset="-122"/>
                    <a:ea typeface="方正粗倩简体" panose="03000509000000000000" pitchFamily="65" charset="-122"/>
                  </a:endParaRPr>
                </a:p>
              </p:txBody>
            </p:sp>
            <p:sp>
              <p:nvSpPr>
                <p:cNvPr id="74" name="TextBox 422"/>
                <p:cNvSpPr txBox="1"/>
                <p:nvPr/>
              </p:nvSpPr>
              <p:spPr>
                <a:xfrm>
                  <a:off x="2539987" y="1282462"/>
                  <a:ext cx="765085" cy="439823"/>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75" name="直接连接符 74"/>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65" name="组合 64"/>
            <p:cNvGrpSpPr/>
            <p:nvPr/>
          </p:nvGrpSpPr>
          <p:grpSpPr>
            <a:xfrm>
              <a:off x="3001963" y="1347788"/>
              <a:ext cx="1693863" cy="1250950"/>
              <a:chOff x="3001963" y="1347788"/>
              <a:chExt cx="1693863" cy="1250950"/>
            </a:xfrm>
            <a:grpFill/>
          </p:grpSpPr>
          <p:sp>
            <p:nvSpPr>
              <p:cNvPr id="66" name="Freeform 11"/>
              <p:cNvSpPr>
                <a:spLocks noEditPoints="1"/>
              </p:cNvSpPr>
              <p:nvPr/>
            </p:nvSpPr>
            <p:spPr bwMode="auto">
              <a:xfrm>
                <a:off x="3001963" y="1347788"/>
                <a:ext cx="1693863" cy="1250950"/>
              </a:xfrm>
              <a:custGeom>
                <a:avLst/>
                <a:gdLst>
                  <a:gd name="T0" fmla="*/ 39 w 50"/>
                  <a:gd name="T1" fmla="*/ 35 h 37"/>
                  <a:gd name="T2" fmla="*/ 46 w 50"/>
                  <a:gd name="T3" fmla="*/ 11 h 37"/>
                  <a:gd name="T4" fmla="*/ 22 w 50"/>
                  <a:gd name="T5" fmla="*/ 5 h 37"/>
                  <a:gd name="T6" fmla="*/ 16 w 50"/>
                  <a:gd name="T7" fmla="*/ 11 h 37"/>
                  <a:gd name="T8" fmla="*/ 16 w 50"/>
                  <a:gd name="T9" fmla="*/ 11 h 37"/>
                  <a:gd name="T10" fmla="*/ 0 w 50"/>
                  <a:gd name="T11" fmla="*/ 37 h 37"/>
                  <a:gd name="T12" fmla="*/ 30 w 50"/>
                  <a:gd name="T13" fmla="*/ 37 h 37"/>
                  <a:gd name="T14" fmla="*/ 30 w 50"/>
                  <a:gd name="T15" fmla="*/ 37 h 37"/>
                  <a:gd name="T16" fmla="*/ 39 w 50"/>
                  <a:gd name="T17" fmla="*/ 35 h 37"/>
                  <a:gd name="T18" fmla="*/ 18 w 50"/>
                  <a:gd name="T19" fmla="*/ 27 h 37"/>
                  <a:gd name="T20" fmla="*/ 24 w 50"/>
                  <a:gd name="T21" fmla="*/ 7 h 37"/>
                  <a:gd name="T22" fmla="*/ 43 w 50"/>
                  <a:gd name="T23" fmla="*/ 13 h 37"/>
                  <a:gd name="T24" fmla="*/ 37 w 50"/>
                  <a:gd name="T25" fmla="*/ 32 h 37"/>
                  <a:gd name="T26" fmla="*/ 18 w 50"/>
                  <a:gd name="T27"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7">
                    <a:moveTo>
                      <a:pt x="39" y="35"/>
                    </a:moveTo>
                    <a:cubicBezTo>
                      <a:pt x="47" y="30"/>
                      <a:pt x="50" y="20"/>
                      <a:pt x="46" y="11"/>
                    </a:cubicBezTo>
                    <a:cubicBezTo>
                      <a:pt x="41" y="3"/>
                      <a:pt x="30" y="0"/>
                      <a:pt x="22" y="5"/>
                    </a:cubicBezTo>
                    <a:cubicBezTo>
                      <a:pt x="19" y="6"/>
                      <a:pt x="17" y="8"/>
                      <a:pt x="16" y="11"/>
                    </a:cubicBezTo>
                    <a:cubicBezTo>
                      <a:pt x="16" y="11"/>
                      <a:pt x="16" y="11"/>
                      <a:pt x="16" y="11"/>
                    </a:cubicBezTo>
                    <a:cubicBezTo>
                      <a:pt x="0" y="37"/>
                      <a:pt x="0" y="37"/>
                      <a:pt x="0" y="37"/>
                    </a:cubicBezTo>
                    <a:cubicBezTo>
                      <a:pt x="30" y="37"/>
                      <a:pt x="30" y="37"/>
                      <a:pt x="30" y="37"/>
                    </a:cubicBezTo>
                    <a:cubicBezTo>
                      <a:pt x="30" y="37"/>
                      <a:pt x="30" y="37"/>
                      <a:pt x="30" y="37"/>
                    </a:cubicBezTo>
                    <a:cubicBezTo>
                      <a:pt x="33" y="37"/>
                      <a:pt x="36" y="36"/>
                      <a:pt x="39" y="35"/>
                    </a:cubicBezTo>
                    <a:close/>
                    <a:moveTo>
                      <a:pt x="18" y="27"/>
                    </a:moveTo>
                    <a:cubicBezTo>
                      <a:pt x="14" y="20"/>
                      <a:pt x="17" y="11"/>
                      <a:pt x="24" y="7"/>
                    </a:cubicBezTo>
                    <a:cubicBezTo>
                      <a:pt x="30" y="3"/>
                      <a:pt x="39" y="6"/>
                      <a:pt x="43" y="13"/>
                    </a:cubicBezTo>
                    <a:cubicBezTo>
                      <a:pt x="47" y="20"/>
                      <a:pt x="44" y="28"/>
                      <a:pt x="37" y="32"/>
                    </a:cubicBezTo>
                    <a:cubicBezTo>
                      <a:pt x="31" y="36"/>
                      <a:pt x="22" y="34"/>
                      <a:pt x="18" y="27"/>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67" name="组合 66"/>
              <p:cNvGrpSpPr/>
              <p:nvPr/>
            </p:nvGrpSpPr>
            <p:grpSpPr>
              <a:xfrm>
                <a:off x="3626895" y="1620246"/>
                <a:ext cx="777050" cy="762321"/>
                <a:chOff x="2539987" y="959963"/>
                <a:chExt cx="777050" cy="762321"/>
              </a:xfrm>
              <a:grpFill/>
            </p:grpSpPr>
            <p:sp>
              <p:nvSpPr>
                <p:cNvPr id="68" name="TextBox 429"/>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微软雅黑" panose="020B0503020204020204" pitchFamily="34" charset="-122"/>
                      <a:ea typeface="微软雅黑" panose="020B0503020204020204" pitchFamily="34" charset="-122"/>
                    </a:rPr>
                    <a:t>03</a:t>
                  </a:r>
                  <a:endParaRPr lang="zh-CN" altLang="en-US" sz="1600" spc="300" dirty="0">
                    <a:latin typeface="微软雅黑" panose="020B0503020204020204" pitchFamily="34" charset="-122"/>
                    <a:ea typeface="微软雅黑" panose="020B0503020204020204" pitchFamily="34" charset="-122"/>
                  </a:endParaRPr>
                </a:p>
              </p:txBody>
            </p:sp>
            <p:sp>
              <p:nvSpPr>
                <p:cNvPr id="69" name="TextBox 430"/>
                <p:cNvSpPr txBox="1"/>
                <p:nvPr/>
              </p:nvSpPr>
              <p:spPr>
                <a:xfrm>
                  <a:off x="2539987" y="1282462"/>
                  <a:ext cx="765085" cy="439822"/>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70" name="直接连接符 69"/>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76" name="组合 75"/>
          <p:cNvGrpSpPr/>
          <p:nvPr/>
        </p:nvGrpSpPr>
        <p:grpSpPr>
          <a:xfrm>
            <a:off x="2964722" y="1272308"/>
            <a:ext cx="1530253" cy="4905252"/>
            <a:chOff x="2359026" y="771525"/>
            <a:chExt cx="1150938" cy="3689351"/>
          </a:xfrm>
          <a:solidFill>
            <a:schemeClr val="bg1"/>
          </a:solidFill>
        </p:grpSpPr>
        <p:grpSp>
          <p:nvGrpSpPr>
            <p:cNvPr id="77" name="组合 76"/>
            <p:cNvGrpSpPr/>
            <p:nvPr/>
          </p:nvGrpSpPr>
          <p:grpSpPr>
            <a:xfrm>
              <a:off x="2359026" y="771525"/>
              <a:ext cx="1150938" cy="1760538"/>
              <a:chOff x="2359026" y="771525"/>
              <a:chExt cx="1150938" cy="1760538"/>
            </a:xfrm>
            <a:grpFill/>
          </p:grpSpPr>
          <p:sp>
            <p:nvSpPr>
              <p:cNvPr id="84" name="Freeform 6"/>
              <p:cNvSpPr>
                <a:spLocks noEditPoints="1"/>
              </p:cNvSpPr>
              <p:nvPr/>
            </p:nvSpPr>
            <p:spPr bwMode="auto">
              <a:xfrm>
                <a:off x="2359026" y="771525"/>
                <a:ext cx="1150938" cy="1760538"/>
              </a:xfrm>
              <a:custGeom>
                <a:avLst/>
                <a:gdLst>
                  <a:gd name="T0" fmla="*/ 34 w 34"/>
                  <a:gd name="T1" fmla="*/ 18 h 52"/>
                  <a:gd name="T2" fmla="*/ 17 w 34"/>
                  <a:gd name="T3" fmla="*/ 1 h 52"/>
                  <a:gd name="T4" fmla="*/ 0 w 34"/>
                  <a:gd name="T5" fmla="*/ 18 h 52"/>
                  <a:gd name="T6" fmla="*/ 2 w 34"/>
                  <a:gd name="T7" fmla="*/ 26 h 52"/>
                  <a:gd name="T8" fmla="*/ 2 w 34"/>
                  <a:gd name="T9" fmla="*/ 26 h 52"/>
                  <a:gd name="T10" fmla="*/ 17 w 34"/>
                  <a:gd name="T11" fmla="*/ 52 h 52"/>
                  <a:gd name="T12" fmla="*/ 32 w 34"/>
                  <a:gd name="T13" fmla="*/ 26 h 52"/>
                  <a:gd name="T14" fmla="*/ 32 w 34"/>
                  <a:gd name="T15" fmla="*/ 26 h 52"/>
                  <a:gd name="T16" fmla="*/ 34 w 34"/>
                  <a:gd name="T17" fmla="*/ 18 h 52"/>
                  <a:gd name="T18" fmla="*/ 17 w 34"/>
                  <a:gd name="T19" fmla="*/ 32 h 52"/>
                  <a:gd name="T20" fmla="*/ 3 w 34"/>
                  <a:gd name="T21" fmla="*/ 18 h 52"/>
                  <a:gd name="T22" fmla="*/ 17 w 34"/>
                  <a:gd name="T23" fmla="*/ 3 h 52"/>
                  <a:gd name="T24" fmla="*/ 31 w 34"/>
                  <a:gd name="T25" fmla="*/ 18 h 52"/>
                  <a:gd name="T26" fmla="*/ 17 w 34"/>
                  <a:gd name="T27"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52">
                    <a:moveTo>
                      <a:pt x="34" y="18"/>
                    </a:moveTo>
                    <a:cubicBezTo>
                      <a:pt x="34" y="8"/>
                      <a:pt x="27" y="1"/>
                      <a:pt x="17" y="1"/>
                    </a:cubicBezTo>
                    <a:cubicBezTo>
                      <a:pt x="8" y="0"/>
                      <a:pt x="0" y="8"/>
                      <a:pt x="0" y="18"/>
                    </a:cubicBezTo>
                    <a:cubicBezTo>
                      <a:pt x="0" y="21"/>
                      <a:pt x="1" y="24"/>
                      <a:pt x="2" y="26"/>
                    </a:cubicBezTo>
                    <a:cubicBezTo>
                      <a:pt x="2" y="26"/>
                      <a:pt x="2" y="26"/>
                      <a:pt x="2" y="26"/>
                    </a:cubicBezTo>
                    <a:cubicBezTo>
                      <a:pt x="17" y="52"/>
                      <a:pt x="17" y="52"/>
                      <a:pt x="17" y="52"/>
                    </a:cubicBezTo>
                    <a:cubicBezTo>
                      <a:pt x="32" y="26"/>
                      <a:pt x="32" y="26"/>
                      <a:pt x="32" y="26"/>
                    </a:cubicBezTo>
                    <a:cubicBezTo>
                      <a:pt x="32" y="26"/>
                      <a:pt x="32" y="26"/>
                      <a:pt x="32" y="26"/>
                    </a:cubicBezTo>
                    <a:cubicBezTo>
                      <a:pt x="33" y="24"/>
                      <a:pt x="34" y="21"/>
                      <a:pt x="34" y="18"/>
                    </a:cubicBezTo>
                    <a:close/>
                    <a:moveTo>
                      <a:pt x="17" y="32"/>
                    </a:moveTo>
                    <a:cubicBezTo>
                      <a:pt x="9" y="32"/>
                      <a:pt x="3" y="26"/>
                      <a:pt x="3" y="18"/>
                    </a:cubicBezTo>
                    <a:cubicBezTo>
                      <a:pt x="3" y="10"/>
                      <a:pt x="9" y="3"/>
                      <a:pt x="17" y="3"/>
                    </a:cubicBezTo>
                    <a:cubicBezTo>
                      <a:pt x="25" y="3"/>
                      <a:pt x="31" y="10"/>
                      <a:pt x="31" y="18"/>
                    </a:cubicBezTo>
                    <a:cubicBezTo>
                      <a:pt x="31" y="26"/>
                      <a:pt x="25" y="32"/>
                      <a:pt x="17" y="32"/>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85" name="组合 84"/>
              <p:cNvGrpSpPr/>
              <p:nvPr/>
            </p:nvGrpSpPr>
            <p:grpSpPr>
              <a:xfrm>
                <a:off x="2539987" y="959963"/>
                <a:ext cx="777050" cy="762321"/>
                <a:chOff x="2539987" y="959963"/>
                <a:chExt cx="777050" cy="762321"/>
              </a:xfrm>
              <a:grpFill/>
            </p:grpSpPr>
            <p:sp>
              <p:nvSpPr>
                <p:cNvPr id="86" name="TextBox 8571"/>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微软雅黑" panose="020B0503020204020204" pitchFamily="34" charset="-122"/>
                      <a:ea typeface="微软雅黑" panose="020B0503020204020204" pitchFamily="34" charset="-122"/>
                    </a:rPr>
                    <a:t>02</a:t>
                  </a:r>
                  <a:endParaRPr lang="zh-CN" altLang="en-US" sz="1600" spc="300" dirty="0">
                    <a:latin typeface="微软雅黑" panose="020B0503020204020204" pitchFamily="34" charset="-122"/>
                    <a:ea typeface="微软雅黑" panose="020B0503020204020204" pitchFamily="34" charset="-122"/>
                  </a:endParaRPr>
                </a:p>
              </p:txBody>
            </p:sp>
            <p:sp>
              <p:nvSpPr>
                <p:cNvPr id="87" name="TextBox 412"/>
                <p:cNvSpPr txBox="1"/>
                <p:nvPr/>
              </p:nvSpPr>
              <p:spPr>
                <a:xfrm>
                  <a:off x="2539987" y="1282462"/>
                  <a:ext cx="765085" cy="439822"/>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88" name="直接连接符 87"/>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2359026" y="2700338"/>
              <a:ext cx="1150938" cy="1760538"/>
              <a:chOff x="2359026" y="2700338"/>
              <a:chExt cx="1150938" cy="1760538"/>
            </a:xfrm>
            <a:grpFill/>
          </p:grpSpPr>
          <p:sp>
            <p:nvSpPr>
              <p:cNvPr id="79" name="Freeform 7"/>
              <p:cNvSpPr>
                <a:spLocks noEditPoints="1"/>
              </p:cNvSpPr>
              <p:nvPr/>
            </p:nvSpPr>
            <p:spPr bwMode="auto">
              <a:xfrm>
                <a:off x="2359026" y="2700338"/>
                <a:ext cx="1150938" cy="1760538"/>
              </a:xfrm>
              <a:custGeom>
                <a:avLst/>
                <a:gdLst>
                  <a:gd name="T0" fmla="*/ 0 w 34"/>
                  <a:gd name="T1" fmla="*/ 35 h 52"/>
                  <a:gd name="T2" fmla="*/ 17 w 34"/>
                  <a:gd name="T3" fmla="*/ 52 h 52"/>
                  <a:gd name="T4" fmla="*/ 34 w 34"/>
                  <a:gd name="T5" fmla="*/ 35 h 52"/>
                  <a:gd name="T6" fmla="*/ 32 w 34"/>
                  <a:gd name="T7" fmla="*/ 26 h 52"/>
                  <a:gd name="T8" fmla="*/ 32 w 34"/>
                  <a:gd name="T9" fmla="*/ 26 h 52"/>
                  <a:gd name="T10" fmla="*/ 17 w 34"/>
                  <a:gd name="T11" fmla="*/ 0 h 52"/>
                  <a:gd name="T12" fmla="*/ 2 w 34"/>
                  <a:gd name="T13" fmla="*/ 26 h 52"/>
                  <a:gd name="T14" fmla="*/ 2 w 34"/>
                  <a:gd name="T15" fmla="*/ 26 h 52"/>
                  <a:gd name="T16" fmla="*/ 0 w 34"/>
                  <a:gd name="T17" fmla="*/ 35 h 52"/>
                  <a:gd name="T18" fmla="*/ 17 w 34"/>
                  <a:gd name="T19" fmla="*/ 21 h 52"/>
                  <a:gd name="T20" fmla="*/ 31 w 34"/>
                  <a:gd name="T21" fmla="*/ 35 h 52"/>
                  <a:gd name="T22" fmla="*/ 17 w 34"/>
                  <a:gd name="T23" fmla="*/ 49 h 52"/>
                  <a:gd name="T24" fmla="*/ 3 w 34"/>
                  <a:gd name="T25" fmla="*/ 35 h 52"/>
                  <a:gd name="T26" fmla="*/ 17 w 34"/>
                  <a:gd name="T27"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52">
                    <a:moveTo>
                      <a:pt x="0" y="35"/>
                    </a:moveTo>
                    <a:cubicBezTo>
                      <a:pt x="0" y="44"/>
                      <a:pt x="8" y="52"/>
                      <a:pt x="17" y="52"/>
                    </a:cubicBezTo>
                    <a:cubicBezTo>
                      <a:pt x="27" y="52"/>
                      <a:pt x="34" y="44"/>
                      <a:pt x="34" y="35"/>
                    </a:cubicBezTo>
                    <a:cubicBezTo>
                      <a:pt x="34" y="32"/>
                      <a:pt x="34" y="29"/>
                      <a:pt x="32" y="26"/>
                    </a:cubicBezTo>
                    <a:cubicBezTo>
                      <a:pt x="32" y="26"/>
                      <a:pt x="32" y="26"/>
                      <a:pt x="32" y="26"/>
                    </a:cubicBezTo>
                    <a:cubicBezTo>
                      <a:pt x="17" y="0"/>
                      <a:pt x="17" y="0"/>
                      <a:pt x="17" y="0"/>
                    </a:cubicBezTo>
                    <a:cubicBezTo>
                      <a:pt x="2" y="26"/>
                      <a:pt x="2" y="26"/>
                      <a:pt x="2" y="26"/>
                    </a:cubicBezTo>
                    <a:cubicBezTo>
                      <a:pt x="2" y="26"/>
                      <a:pt x="2" y="26"/>
                      <a:pt x="2" y="26"/>
                    </a:cubicBezTo>
                    <a:cubicBezTo>
                      <a:pt x="1" y="29"/>
                      <a:pt x="0" y="32"/>
                      <a:pt x="0" y="35"/>
                    </a:cubicBezTo>
                    <a:close/>
                    <a:moveTo>
                      <a:pt x="17" y="21"/>
                    </a:moveTo>
                    <a:cubicBezTo>
                      <a:pt x="25" y="21"/>
                      <a:pt x="31" y="27"/>
                      <a:pt x="31" y="35"/>
                    </a:cubicBezTo>
                    <a:cubicBezTo>
                      <a:pt x="31" y="43"/>
                      <a:pt x="25" y="49"/>
                      <a:pt x="17" y="49"/>
                    </a:cubicBezTo>
                    <a:cubicBezTo>
                      <a:pt x="9" y="49"/>
                      <a:pt x="3" y="43"/>
                      <a:pt x="3" y="35"/>
                    </a:cubicBezTo>
                    <a:cubicBezTo>
                      <a:pt x="3" y="27"/>
                      <a:pt x="9" y="21"/>
                      <a:pt x="17" y="21"/>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80" name="组合 79"/>
              <p:cNvGrpSpPr/>
              <p:nvPr/>
            </p:nvGrpSpPr>
            <p:grpSpPr>
              <a:xfrm>
                <a:off x="2539987" y="3515601"/>
                <a:ext cx="777050" cy="762321"/>
                <a:chOff x="2539987" y="959963"/>
                <a:chExt cx="777050" cy="762321"/>
              </a:xfrm>
              <a:grpFill/>
            </p:grpSpPr>
            <p:sp>
              <p:nvSpPr>
                <p:cNvPr id="81" name="TextBox 438"/>
                <p:cNvSpPr txBox="1"/>
                <p:nvPr/>
              </p:nvSpPr>
              <p:spPr>
                <a:xfrm>
                  <a:off x="2551952" y="959963"/>
                  <a:ext cx="765085" cy="254634"/>
                </a:xfrm>
                <a:prstGeom prst="rect">
                  <a:avLst/>
                </a:prstGeom>
                <a:noFill/>
              </p:spPr>
              <p:txBody>
                <a:bodyPr wrap="square" rtlCol="0">
                  <a:spAutoFit/>
                </a:bodyPr>
                <a:lstStyle/>
                <a:p>
                  <a:pPr algn="ctr"/>
                  <a:r>
                    <a:rPr lang="en-US" altLang="zh-CN" sz="1600" spc="300" dirty="0">
                      <a:latin typeface="微软雅黑" panose="020B0503020204020204" pitchFamily="34" charset="-122"/>
                      <a:ea typeface="微软雅黑" panose="020B0503020204020204" pitchFamily="34" charset="-122"/>
                    </a:rPr>
                    <a:t>05</a:t>
                  </a:r>
                  <a:endParaRPr lang="zh-CN" altLang="en-US" sz="1600" spc="300" dirty="0">
                    <a:latin typeface="微软雅黑" panose="020B0503020204020204" pitchFamily="34" charset="-122"/>
                    <a:ea typeface="微软雅黑" panose="020B0503020204020204" pitchFamily="34" charset="-122"/>
                  </a:endParaRPr>
                </a:p>
              </p:txBody>
            </p:sp>
            <p:sp>
              <p:nvSpPr>
                <p:cNvPr id="82" name="TextBox 439"/>
                <p:cNvSpPr txBox="1"/>
                <p:nvPr/>
              </p:nvSpPr>
              <p:spPr>
                <a:xfrm>
                  <a:off x="2539987" y="1282462"/>
                  <a:ext cx="765085" cy="439822"/>
                </a:xfrm>
                <a:prstGeom prst="rect">
                  <a:avLst/>
                </a:prstGeom>
                <a:noFill/>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单击添加标题</a:t>
                  </a:r>
                </a:p>
              </p:txBody>
            </p:sp>
            <p:cxnSp>
              <p:nvCxnSpPr>
                <p:cNvPr id="83" name="直接连接符 82"/>
                <p:cNvCxnSpPr/>
                <p:nvPr/>
              </p:nvCxnSpPr>
              <p:spPr>
                <a:xfrm>
                  <a:off x="2681790" y="1298910"/>
                  <a:ext cx="495055" cy="0"/>
                </a:xfrm>
                <a:prstGeom prst="line">
                  <a:avLst/>
                </a:prstGeom>
                <a:grpFill/>
                <a:ln w="3175">
                  <a:solidFill>
                    <a:schemeClr val="bg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3979916458"/>
      </p:ext>
    </p:extLst>
  </p:cSld>
  <p:clrMapOvr>
    <a:masterClrMapping/>
  </p:clrMapOvr>
  <p:transition spd="slow">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p:cTn id="13" dur="750" fill="hold"/>
                                            <p:tgtEl>
                                              <p:spTgt spid="50"/>
                                            </p:tgtEl>
                                            <p:attrNameLst>
                                              <p:attrName>ppt_w</p:attrName>
                                            </p:attrNameLst>
                                          </p:cBhvr>
                                          <p:tavLst>
                                            <p:tav tm="0">
                                              <p:val>
                                                <p:fltVal val="0"/>
                                              </p:val>
                                            </p:tav>
                                            <p:tav tm="100000">
                                              <p:val>
                                                <p:strVal val="#ppt_w"/>
                                              </p:val>
                                            </p:tav>
                                          </p:tavLst>
                                        </p:anim>
                                        <p:anim calcmode="lin" valueType="num">
                                          <p:cBhvr>
                                            <p:cTn id="14" dur="750" fill="hold"/>
                                            <p:tgtEl>
                                              <p:spTgt spid="50"/>
                                            </p:tgtEl>
                                            <p:attrNameLst>
                                              <p:attrName>ppt_h</p:attrName>
                                            </p:attrNameLst>
                                          </p:cBhvr>
                                          <p:tavLst>
                                            <p:tav tm="0">
                                              <p:val>
                                                <p:fltVal val="0"/>
                                              </p:val>
                                            </p:tav>
                                            <p:tav tm="100000">
                                              <p:val>
                                                <p:strVal val="#ppt_h"/>
                                              </p:val>
                                            </p:tav>
                                          </p:tavLst>
                                        </p:anim>
                                      </p:childTnLst>
                                    </p:cTn>
                                  </p:par>
                                  <p:par>
                                    <p:cTn id="15" presetID="6" presetClass="emph" presetSubtype="0" autoRev="1" fill="hold" nodeType="withEffect" p14:presetBounceEnd="64000">
                                      <p:stCondLst>
                                        <p:cond delay="750"/>
                                      </p:stCondLst>
                                      <p:childTnLst>
                                        <p:animScale p14:bounceEnd="64000">
                                          <p:cBhvr>
                                            <p:cTn id="16" dur="500" fill="hold"/>
                                            <p:tgtEl>
                                              <p:spTgt spid="50"/>
                                            </p:tgtEl>
                                          </p:cBhvr>
                                          <p:by x="105000" y="105000"/>
                                        </p:animScale>
                                      </p:childTnLst>
                                    </p:cTn>
                                  </p:par>
                                  <p:par>
                                    <p:cTn id="17" presetID="23" presetClass="entr" presetSubtype="16" fill="hold" nodeType="withEffect">
                                      <p:stCondLst>
                                        <p:cond delay="150"/>
                                      </p:stCondLst>
                                      <p:childTnLst>
                                        <p:set>
                                          <p:cBhvr>
                                            <p:cTn id="18" dur="1" fill="hold">
                                              <p:stCondLst>
                                                <p:cond delay="0"/>
                                              </p:stCondLst>
                                            </p:cTn>
                                            <p:tgtEl>
                                              <p:spTgt spid="76"/>
                                            </p:tgtEl>
                                            <p:attrNameLst>
                                              <p:attrName>style.visibility</p:attrName>
                                            </p:attrNameLst>
                                          </p:cBhvr>
                                          <p:to>
                                            <p:strVal val="visible"/>
                                          </p:to>
                                        </p:set>
                                        <p:anim calcmode="lin" valueType="num">
                                          <p:cBhvr>
                                            <p:cTn id="19" dur="750" fill="hold"/>
                                            <p:tgtEl>
                                              <p:spTgt spid="76"/>
                                            </p:tgtEl>
                                            <p:attrNameLst>
                                              <p:attrName>ppt_w</p:attrName>
                                            </p:attrNameLst>
                                          </p:cBhvr>
                                          <p:tavLst>
                                            <p:tav tm="0">
                                              <p:val>
                                                <p:fltVal val="0"/>
                                              </p:val>
                                            </p:tav>
                                            <p:tav tm="100000">
                                              <p:val>
                                                <p:strVal val="#ppt_w"/>
                                              </p:val>
                                            </p:tav>
                                          </p:tavLst>
                                        </p:anim>
                                        <p:anim calcmode="lin" valueType="num">
                                          <p:cBhvr>
                                            <p:cTn id="20" dur="750" fill="hold"/>
                                            <p:tgtEl>
                                              <p:spTgt spid="76"/>
                                            </p:tgtEl>
                                            <p:attrNameLst>
                                              <p:attrName>ppt_h</p:attrName>
                                            </p:attrNameLst>
                                          </p:cBhvr>
                                          <p:tavLst>
                                            <p:tav tm="0">
                                              <p:val>
                                                <p:fltVal val="0"/>
                                              </p:val>
                                            </p:tav>
                                            <p:tav tm="100000">
                                              <p:val>
                                                <p:strVal val="#ppt_h"/>
                                              </p:val>
                                            </p:tav>
                                          </p:tavLst>
                                        </p:anim>
                                      </p:childTnLst>
                                    </p:cTn>
                                  </p:par>
                                  <p:par>
                                    <p:cTn id="21" presetID="6" presetClass="emph" presetSubtype="0" autoRev="1" fill="hold" nodeType="withEffect" p14:presetBounceEnd="62000">
                                      <p:stCondLst>
                                        <p:cond delay="900"/>
                                      </p:stCondLst>
                                      <p:childTnLst>
                                        <p:animScale p14:bounceEnd="62000">
                                          <p:cBhvr>
                                            <p:cTn id="22" dur="500" fill="hold"/>
                                            <p:tgtEl>
                                              <p:spTgt spid="76"/>
                                            </p:tgtEl>
                                          </p:cBhvr>
                                          <p:by x="105000" y="105000"/>
                                        </p:animScale>
                                      </p:childTnLst>
                                    </p:cTn>
                                  </p:par>
                                  <p:par>
                                    <p:cTn id="23" presetID="23" presetClass="entr" presetSubtype="16" fill="hold" nodeType="withEffect">
                                      <p:stCondLst>
                                        <p:cond delay="300"/>
                                      </p:stCondLst>
                                      <p:childTnLst>
                                        <p:set>
                                          <p:cBhvr>
                                            <p:cTn id="24" dur="1" fill="hold">
                                              <p:stCondLst>
                                                <p:cond delay="0"/>
                                              </p:stCondLst>
                                            </p:cTn>
                                            <p:tgtEl>
                                              <p:spTgt spid="63"/>
                                            </p:tgtEl>
                                            <p:attrNameLst>
                                              <p:attrName>style.visibility</p:attrName>
                                            </p:attrNameLst>
                                          </p:cBhvr>
                                          <p:to>
                                            <p:strVal val="visible"/>
                                          </p:to>
                                        </p:set>
                                        <p:anim calcmode="lin" valueType="num">
                                          <p:cBhvr>
                                            <p:cTn id="25" dur="750" fill="hold"/>
                                            <p:tgtEl>
                                              <p:spTgt spid="63"/>
                                            </p:tgtEl>
                                            <p:attrNameLst>
                                              <p:attrName>ppt_w</p:attrName>
                                            </p:attrNameLst>
                                          </p:cBhvr>
                                          <p:tavLst>
                                            <p:tav tm="0">
                                              <p:val>
                                                <p:fltVal val="0"/>
                                              </p:val>
                                            </p:tav>
                                            <p:tav tm="100000">
                                              <p:val>
                                                <p:strVal val="#ppt_w"/>
                                              </p:val>
                                            </p:tav>
                                          </p:tavLst>
                                        </p:anim>
                                        <p:anim calcmode="lin" valueType="num">
                                          <p:cBhvr>
                                            <p:cTn id="26" dur="750" fill="hold"/>
                                            <p:tgtEl>
                                              <p:spTgt spid="63"/>
                                            </p:tgtEl>
                                            <p:attrNameLst>
                                              <p:attrName>ppt_h</p:attrName>
                                            </p:attrNameLst>
                                          </p:cBhvr>
                                          <p:tavLst>
                                            <p:tav tm="0">
                                              <p:val>
                                                <p:fltVal val="0"/>
                                              </p:val>
                                            </p:tav>
                                            <p:tav tm="100000">
                                              <p:val>
                                                <p:strVal val="#ppt_h"/>
                                              </p:val>
                                            </p:tav>
                                          </p:tavLst>
                                        </p:anim>
                                      </p:childTnLst>
                                    </p:cTn>
                                  </p:par>
                                  <p:par>
                                    <p:cTn id="27" presetID="6" presetClass="emph" presetSubtype="0" autoRev="1" fill="hold" nodeType="withEffect" p14:presetBounceEnd="62000">
                                      <p:stCondLst>
                                        <p:cond delay="1050"/>
                                      </p:stCondLst>
                                      <p:childTnLst>
                                        <p:animScale p14:bounceEnd="62000">
                                          <p:cBhvr>
                                            <p:cTn id="28" dur="500" fill="hold"/>
                                            <p:tgtEl>
                                              <p:spTgt spid="63"/>
                                            </p:tgtEl>
                                          </p:cBhvr>
                                          <p:by x="105000" y="105000"/>
                                        </p:animScale>
                                      </p:childTnLst>
                                    </p:cTn>
                                  </p:par>
                                  <p:par>
                                    <p:cTn id="29" presetID="53" presetClass="entr" presetSubtype="16"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anim calcmode="lin" valueType="num">
                                          <p:cBhvr>
                                            <p:cTn id="31" dur="500" fill="hold"/>
                                            <p:tgtEl>
                                              <p:spTgt spid="49"/>
                                            </p:tgtEl>
                                            <p:attrNameLst>
                                              <p:attrName>ppt_w</p:attrName>
                                            </p:attrNameLst>
                                          </p:cBhvr>
                                          <p:tavLst>
                                            <p:tav tm="0">
                                              <p:val>
                                                <p:fltVal val="0"/>
                                              </p:val>
                                            </p:tav>
                                            <p:tav tm="100000">
                                              <p:val>
                                                <p:strVal val="#ppt_w"/>
                                              </p:val>
                                            </p:tav>
                                          </p:tavLst>
                                        </p:anim>
                                        <p:anim calcmode="lin" valueType="num">
                                          <p:cBhvr>
                                            <p:cTn id="32" dur="500" fill="hold"/>
                                            <p:tgtEl>
                                              <p:spTgt spid="49"/>
                                            </p:tgtEl>
                                            <p:attrNameLst>
                                              <p:attrName>ppt_h</p:attrName>
                                            </p:attrNameLst>
                                          </p:cBhvr>
                                          <p:tavLst>
                                            <p:tav tm="0">
                                              <p:val>
                                                <p:fltVal val="0"/>
                                              </p:val>
                                            </p:tav>
                                            <p:tav tm="100000">
                                              <p:val>
                                                <p:strVal val="#ppt_h"/>
                                              </p:val>
                                            </p:tav>
                                          </p:tavLst>
                                        </p:anim>
                                        <p:animEffect transition="in" filter="fade">
                                          <p:cBhvr>
                                            <p:cTn id="33" dur="500"/>
                                            <p:tgtEl>
                                              <p:spTgt spid="49"/>
                                            </p:tgtEl>
                                          </p:cBhvr>
                                        </p:animEffect>
                                      </p:childTnLst>
                                    </p:cTn>
                                  </p:par>
                                  <p:par>
                                    <p:cTn id="34" presetID="47" presetClass="entr" presetSubtype="0" fill="hold" grpId="0" nodeType="withEffect">
                                      <p:stCondLst>
                                        <p:cond delay="500"/>
                                      </p:stCondLst>
                                      <p:childTnLst>
                                        <p:set>
                                          <p:cBhvr>
                                            <p:cTn id="35" dur="1" fill="hold">
                                              <p:stCondLst>
                                                <p:cond delay="0"/>
                                              </p:stCondLst>
                                            </p:cTn>
                                            <p:tgtEl>
                                              <p:spTgt spid="47"/>
                                            </p:tgtEl>
                                            <p:attrNameLst>
                                              <p:attrName>style.visibility</p:attrName>
                                            </p:attrNameLst>
                                          </p:cBhvr>
                                          <p:to>
                                            <p:strVal val="visible"/>
                                          </p:to>
                                        </p:set>
                                        <p:animEffect transition="in" filter="fade">
                                          <p:cBhvr>
                                            <p:cTn id="36" dur="750"/>
                                            <p:tgtEl>
                                              <p:spTgt spid="47"/>
                                            </p:tgtEl>
                                          </p:cBhvr>
                                        </p:animEffect>
                                        <p:anim calcmode="lin" valueType="num">
                                          <p:cBhvr>
                                            <p:cTn id="37" dur="750" fill="hold"/>
                                            <p:tgtEl>
                                              <p:spTgt spid="47"/>
                                            </p:tgtEl>
                                            <p:attrNameLst>
                                              <p:attrName>ppt_x</p:attrName>
                                            </p:attrNameLst>
                                          </p:cBhvr>
                                          <p:tavLst>
                                            <p:tav tm="0">
                                              <p:val>
                                                <p:strVal val="#ppt_x"/>
                                              </p:val>
                                            </p:tav>
                                            <p:tav tm="100000">
                                              <p:val>
                                                <p:strVal val="#ppt_x"/>
                                              </p:val>
                                            </p:tav>
                                          </p:tavLst>
                                        </p:anim>
                                        <p:anim calcmode="lin" valueType="num">
                                          <p:cBhvr>
                                            <p:cTn id="38" dur="750" fill="hold"/>
                                            <p:tgtEl>
                                              <p:spTgt spid="47"/>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1250"/>
                                      </p:stCondLst>
                                      <p:childTnLst>
                                        <p:set>
                                          <p:cBhvr>
                                            <p:cTn id="40" dur="1" fill="hold">
                                              <p:stCondLst>
                                                <p:cond delay="0"/>
                                              </p:stCondLst>
                                            </p:cTn>
                                            <p:tgtEl>
                                              <p:spTgt spid="48"/>
                                            </p:tgtEl>
                                            <p:attrNameLst>
                                              <p:attrName>style.visibility</p:attrName>
                                            </p:attrNameLst>
                                          </p:cBhvr>
                                          <p:to>
                                            <p:strVal val="visible"/>
                                          </p:to>
                                        </p:set>
                                        <p:animEffect transition="in" filter="fade">
                                          <p:cBhvr>
                                            <p:cTn id="41" dur="750"/>
                                            <p:tgtEl>
                                              <p:spTgt spid="48"/>
                                            </p:tgtEl>
                                          </p:cBhvr>
                                        </p:animEffect>
                                        <p:anim calcmode="lin" valueType="num">
                                          <p:cBhvr>
                                            <p:cTn id="42" dur="750" fill="hold"/>
                                            <p:tgtEl>
                                              <p:spTgt spid="48"/>
                                            </p:tgtEl>
                                            <p:attrNameLst>
                                              <p:attrName>ppt_x</p:attrName>
                                            </p:attrNameLst>
                                          </p:cBhvr>
                                          <p:tavLst>
                                            <p:tav tm="0">
                                              <p:val>
                                                <p:strVal val="#ppt_x"/>
                                              </p:val>
                                            </p:tav>
                                            <p:tav tm="100000">
                                              <p:val>
                                                <p:strVal val="#ppt_x"/>
                                              </p:val>
                                            </p:tav>
                                          </p:tavLst>
                                        </p:anim>
                                        <p:anim calcmode="lin" valueType="num">
                                          <p:cBhvr>
                                            <p:cTn id="43" dur="75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7" grpId="0"/>
          <p:bldP spid="48" grpId="0"/>
          <p:bldP spid="4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p:cTn id="13" dur="750" fill="hold"/>
                                            <p:tgtEl>
                                              <p:spTgt spid="50"/>
                                            </p:tgtEl>
                                            <p:attrNameLst>
                                              <p:attrName>ppt_w</p:attrName>
                                            </p:attrNameLst>
                                          </p:cBhvr>
                                          <p:tavLst>
                                            <p:tav tm="0">
                                              <p:val>
                                                <p:fltVal val="0"/>
                                              </p:val>
                                            </p:tav>
                                            <p:tav tm="100000">
                                              <p:val>
                                                <p:strVal val="#ppt_w"/>
                                              </p:val>
                                            </p:tav>
                                          </p:tavLst>
                                        </p:anim>
                                        <p:anim calcmode="lin" valueType="num">
                                          <p:cBhvr>
                                            <p:cTn id="14" dur="750" fill="hold"/>
                                            <p:tgtEl>
                                              <p:spTgt spid="50"/>
                                            </p:tgtEl>
                                            <p:attrNameLst>
                                              <p:attrName>ppt_h</p:attrName>
                                            </p:attrNameLst>
                                          </p:cBhvr>
                                          <p:tavLst>
                                            <p:tav tm="0">
                                              <p:val>
                                                <p:fltVal val="0"/>
                                              </p:val>
                                            </p:tav>
                                            <p:tav tm="100000">
                                              <p:val>
                                                <p:strVal val="#ppt_h"/>
                                              </p:val>
                                            </p:tav>
                                          </p:tavLst>
                                        </p:anim>
                                      </p:childTnLst>
                                    </p:cTn>
                                  </p:par>
                                  <p:par>
                                    <p:cTn id="15" presetID="6" presetClass="emph" presetSubtype="0" autoRev="1" fill="hold" nodeType="withEffect">
                                      <p:stCondLst>
                                        <p:cond delay="750"/>
                                      </p:stCondLst>
                                      <p:childTnLst>
                                        <p:animScale>
                                          <p:cBhvr>
                                            <p:cTn id="16" dur="500" fill="hold"/>
                                            <p:tgtEl>
                                              <p:spTgt spid="50"/>
                                            </p:tgtEl>
                                          </p:cBhvr>
                                          <p:by x="105000" y="105000"/>
                                        </p:animScale>
                                      </p:childTnLst>
                                    </p:cTn>
                                  </p:par>
                                  <p:par>
                                    <p:cTn id="17" presetID="23" presetClass="entr" presetSubtype="16" fill="hold" nodeType="withEffect">
                                      <p:stCondLst>
                                        <p:cond delay="150"/>
                                      </p:stCondLst>
                                      <p:childTnLst>
                                        <p:set>
                                          <p:cBhvr>
                                            <p:cTn id="18" dur="1" fill="hold">
                                              <p:stCondLst>
                                                <p:cond delay="0"/>
                                              </p:stCondLst>
                                            </p:cTn>
                                            <p:tgtEl>
                                              <p:spTgt spid="76"/>
                                            </p:tgtEl>
                                            <p:attrNameLst>
                                              <p:attrName>style.visibility</p:attrName>
                                            </p:attrNameLst>
                                          </p:cBhvr>
                                          <p:to>
                                            <p:strVal val="visible"/>
                                          </p:to>
                                        </p:set>
                                        <p:anim calcmode="lin" valueType="num">
                                          <p:cBhvr>
                                            <p:cTn id="19" dur="750" fill="hold"/>
                                            <p:tgtEl>
                                              <p:spTgt spid="76"/>
                                            </p:tgtEl>
                                            <p:attrNameLst>
                                              <p:attrName>ppt_w</p:attrName>
                                            </p:attrNameLst>
                                          </p:cBhvr>
                                          <p:tavLst>
                                            <p:tav tm="0">
                                              <p:val>
                                                <p:fltVal val="0"/>
                                              </p:val>
                                            </p:tav>
                                            <p:tav tm="100000">
                                              <p:val>
                                                <p:strVal val="#ppt_w"/>
                                              </p:val>
                                            </p:tav>
                                          </p:tavLst>
                                        </p:anim>
                                        <p:anim calcmode="lin" valueType="num">
                                          <p:cBhvr>
                                            <p:cTn id="20" dur="750" fill="hold"/>
                                            <p:tgtEl>
                                              <p:spTgt spid="76"/>
                                            </p:tgtEl>
                                            <p:attrNameLst>
                                              <p:attrName>ppt_h</p:attrName>
                                            </p:attrNameLst>
                                          </p:cBhvr>
                                          <p:tavLst>
                                            <p:tav tm="0">
                                              <p:val>
                                                <p:fltVal val="0"/>
                                              </p:val>
                                            </p:tav>
                                            <p:tav tm="100000">
                                              <p:val>
                                                <p:strVal val="#ppt_h"/>
                                              </p:val>
                                            </p:tav>
                                          </p:tavLst>
                                        </p:anim>
                                      </p:childTnLst>
                                    </p:cTn>
                                  </p:par>
                                  <p:par>
                                    <p:cTn id="21" presetID="6" presetClass="emph" presetSubtype="0" autoRev="1" fill="hold" nodeType="withEffect">
                                      <p:stCondLst>
                                        <p:cond delay="900"/>
                                      </p:stCondLst>
                                      <p:childTnLst>
                                        <p:animScale>
                                          <p:cBhvr>
                                            <p:cTn id="22" dur="500" fill="hold"/>
                                            <p:tgtEl>
                                              <p:spTgt spid="76"/>
                                            </p:tgtEl>
                                          </p:cBhvr>
                                          <p:by x="105000" y="105000"/>
                                        </p:animScale>
                                      </p:childTnLst>
                                    </p:cTn>
                                  </p:par>
                                  <p:par>
                                    <p:cTn id="23" presetID="23" presetClass="entr" presetSubtype="16" fill="hold" nodeType="withEffect">
                                      <p:stCondLst>
                                        <p:cond delay="300"/>
                                      </p:stCondLst>
                                      <p:childTnLst>
                                        <p:set>
                                          <p:cBhvr>
                                            <p:cTn id="24" dur="1" fill="hold">
                                              <p:stCondLst>
                                                <p:cond delay="0"/>
                                              </p:stCondLst>
                                            </p:cTn>
                                            <p:tgtEl>
                                              <p:spTgt spid="63"/>
                                            </p:tgtEl>
                                            <p:attrNameLst>
                                              <p:attrName>style.visibility</p:attrName>
                                            </p:attrNameLst>
                                          </p:cBhvr>
                                          <p:to>
                                            <p:strVal val="visible"/>
                                          </p:to>
                                        </p:set>
                                        <p:anim calcmode="lin" valueType="num">
                                          <p:cBhvr>
                                            <p:cTn id="25" dur="750" fill="hold"/>
                                            <p:tgtEl>
                                              <p:spTgt spid="63"/>
                                            </p:tgtEl>
                                            <p:attrNameLst>
                                              <p:attrName>ppt_w</p:attrName>
                                            </p:attrNameLst>
                                          </p:cBhvr>
                                          <p:tavLst>
                                            <p:tav tm="0">
                                              <p:val>
                                                <p:fltVal val="0"/>
                                              </p:val>
                                            </p:tav>
                                            <p:tav tm="100000">
                                              <p:val>
                                                <p:strVal val="#ppt_w"/>
                                              </p:val>
                                            </p:tav>
                                          </p:tavLst>
                                        </p:anim>
                                        <p:anim calcmode="lin" valueType="num">
                                          <p:cBhvr>
                                            <p:cTn id="26" dur="750" fill="hold"/>
                                            <p:tgtEl>
                                              <p:spTgt spid="63"/>
                                            </p:tgtEl>
                                            <p:attrNameLst>
                                              <p:attrName>ppt_h</p:attrName>
                                            </p:attrNameLst>
                                          </p:cBhvr>
                                          <p:tavLst>
                                            <p:tav tm="0">
                                              <p:val>
                                                <p:fltVal val="0"/>
                                              </p:val>
                                            </p:tav>
                                            <p:tav tm="100000">
                                              <p:val>
                                                <p:strVal val="#ppt_h"/>
                                              </p:val>
                                            </p:tav>
                                          </p:tavLst>
                                        </p:anim>
                                      </p:childTnLst>
                                    </p:cTn>
                                  </p:par>
                                  <p:par>
                                    <p:cTn id="27" presetID="6" presetClass="emph" presetSubtype="0" autoRev="1" fill="hold" nodeType="withEffect">
                                      <p:stCondLst>
                                        <p:cond delay="1050"/>
                                      </p:stCondLst>
                                      <p:childTnLst>
                                        <p:animScale>
                                          <p:cBhvr>
                                            <p:cTn id="28" dur="500" fill="hold"/>
                                            <p:tgtEl>
                                              <p:spTgt spid="63"/>
                                            </p:tgtEl>
                                          </p:cBhvr>
                                          <p:by x="105000" y="105000"/>
                                        </p:animScale>
                                      </p:childTnLst>
                                    </p:cTn>
                                  </p:par>
                                  <p:par>
                                    <p:cTn id="29" presetID="53" presetClass="entr" presetSubtype="16"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anim calcmode="lin" valueType="num">
                                          <p:cBhvr>
                                            <p:cTn id="31" dur="500" fill="hold"/>
                                            <p:tgtEl>
                                              <p:spTgt spid="49"/>
                                            </p:tgtEl>
                                            <p:attrNameLst>
                                              <p:attrName>ppt_w</p:attrName>
                                            </p:attrNameLst>
                                          </p:cBhvr>
                                          <p:tavLst>
                                            <p:tav tm="0">
                                              <p:val>
                                                <p:fltVal val="0"/>
                                              </p:val>
                                            </p:tav>
                                            <p:tav tm="100000">
                                              <p:val>
                                                <p:strVal val="#ppt_w"/>
                                              </p:val>
                                            </p:tav>
                                          </p:tavLst>
                                        </p:anim>
                                        <p:anim calcmode="lin" valueType="num">
                                          <p:cBhvr>
                                            <p:cTn id="32" dur="500" fill="hold"/>
                                            <p:tgtEl>
                                              <p:spTgt spid="49"/>
                                            </p:tgtEl>
                                            <p:attrNameLst>
                                              <p:attrName>ppt_h</p:attrName>
                                            </p:attrNameLst>
                                          </p:cBhvr>
                                          <p:tavLst>
                                            <p:tav tm="0">
                                              <p:val>
                                                <p:fltVal val="0"/>
                                              </p:val>
                                            </p:tav>
                                            <p:tav tm="100000">
                                              <p:val>
                                                <p:strVal val="#ppt_h"/>
                                              </p:val>
                                            </p:tav>
                                          </p:tavLst>
                                        </p:anim>
                                        <p:animEffect transition="in" filter="fade">
                                          <p:cBhvr>
                                            <p:cTn id="33" dur="500"/>
                                            <p:tgtEl>
                                              <p:spTgt spid="49"/>
                                            </p:tgtEl>
                                          </p:cBhvr>
                                        </p:animEffect>
                                      </p:childTnLst>
                                    </p:cTn>
                                  </p:par>
                                  <p:par>
                                    <p:cTn id="34" presetID="47" presetClass="entr" presetSubtype="0" fill="hold" grpId="0" nodeType="withEffect">
                                      <p:stCondLst>
                                        <p:cond delay="500"/>
                                      </p:stCondLst>
                                      <p:childTnLst>
                                        <p:set>
                                          <p:cBhvr>
                                            <p:cTn id="35" dur="1" fill="hold">
                                              <p:stCondLst>
                                                <p:cond delay="0"/>
                                              </p:stCondLst>
                                            </p:cTn>
                                            <p:tgtEl>
                                              <p:spTgt spid="47"/>
                                            </p:tgtEl>
                                            <p:attrNameLst>
                                              <p:attrName>style.visibility</p:attrName>
                                            </p:attrNameLst>
                                          </p:cBhvr>
                                          <p:to>
                                            <p:strVal val="visible"/>
                                          </p:to>
                                        </p:set>
                                        <p:animEffect transition="in" filter="fade">
                                          <p:cBhvr>
                                            <p:cTn id="36" dur="750"/>
                                            <p:tgtEl>
                                              <p:spTgt spid="47"/>
                                            </p:tgtEl>
                                          </p:cBhvr>
                                        </p:animEffect>
                                        <p:anim calcmode="lin" valueType="num">
                                          <p:cBhvr>
                                            <p:cTn id="37" dur="750" fill="hold"/>
                                            <p:tgtEl>
                                              <p:spTgt spid="47"/>
                                            </p:tgtEl>
                                            <p:attrNameLst>
                                              <p:attrName>ppt_x</p:attrName>
                                            </p:attrNameLst>
                                          </p:cBhvr>
                                          <p:tavLst>
                                            <p:tav tm="0">
                                              <p:val>
                                                <p:strVal val="#ppt_x"/>
                                              </p:val>
                                            </p:tav>
                                            <p:tav tm="100000">
                                              <p:val>
                                                <p:strVal val="#ppt_x"/>
                                              </p:val>
                                            </p:tav>
                                          </p:tavLst>
                                        </p:anim>
                                        <p:anim calcmode="lin" valueType="num">
                                          <p:cBhvr>
                                            <p:cTn id="38" dur="750" fill="hold"/>
                                            <p:tgtEl>
                                              <p:spTgt spid="47"/>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1250"/>
                                      </p:stCondLst>
                                      <p:childTnLst>
                                        <p:set>
                                          <p:cBhvr>
                                            <p:cTn id="40" dur="1" fill="hold">
                                              <p:stCondLst>
                                                <p:cond delay="0"/>
                                              </p:stCondLst>
                                            </p:cTn>
                                            <p:tgtEl>
                                              <p:spTgt spid="48"/>
                                            </p:tgtEl>
                                            <p:attrNameLst>
                                              <p:attrName>style.visibility</p:attrName>
                                            </p:attrNameLst>
                                          </p:cBhvr>
                                          <p:to>
                                            <p:strVal val="visible"/>
                                          </p:to>
                                        </p:set>
                                        <p:animEffect transition="in" filter="fade">
                                          <p:cBhvr>
                                            <p:cTn id="41" dur="750"/>
                                            <p:tgtEl>
                                              <p:spTgt spid="48"/>
                                            </p:tgtEl>
                                          </p:cBhvr>
                                        </p:animEffect>
                                        <p:anim calcmode="lin" valueType="num">
                                          <p:cBhvr>
                                            <p:cTn id="42" dur="750" fill="hold"/>
                                            <p:tgtEl>
                                              <p:spTgt spid="48"/>
                                            </p:tgtEl>
                                            <p:attrNameLst>
                                              <p:attrName>ppt_x</p:attrName>
                                            </p:attrNameLst>
                                          </p:cBhvr>
                                          <p:tavLst>
                                            <p:tav tm="0">
                                              <p:val>
                                                <p:strVal val="#ppt_x"/>
                                              </p:val>
                                            </p:tav>
                                            <p:tav tm="100000">
                                              <p:val>
                                                <p:strVal val="#ppt_x"/>
                                              </p:val>
                                            </p:tav>
                                          </p:tavLst>
                                        </p:anim>
                                        <p:anim calcmode="lin" valueType="num">
                                          <p:cBhvr>
                                            <p:cTn id="43" dur="75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7" grpId="0"/>
          <p:bldP spid="48" grpId="0"/>
          <p:bldP spid="49"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pic>
        <p:nvPicPr>
          <p:cNvPr id="346" name="Picture 3" descr="C:\Users\Administrator\Desktop\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88878" y="1387544"/>
            <a:ext cx="3734884" cy="2319204"/>
          </a:xfrm>
          <a:prstGeom prst="rect">
            <a:avLst/>
          </a:prstGeom>
          <a:noFill/>
          <a:extLst>
            <a:ext uri="{909E8E84-426E-40DD-AFC4-6F175D3DCCD1}">
              <a14:hiddenFill xmlns:a14="http://schemas.microsoft.com/office/drawing/2010/main">
                <a:solidFill>
                  <a:srgbClr val="FFFFFF"/>
                </a:solidFill>
              </a14:hiddenFill>
            </a:ext>
          </a:extLst>
        </p:spPr>
      </p:pic>
      <p:pic>
        <p:nvPicPr>
          <p:cNvPr id="347" name="Picture 4" descr="C:\Users\Administrator\Desktop\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8596" y="1420465"/>
            <a:ext cx="3734884" cy="2319204"/>
          </a:xfrm>
          <a:prstGeom prst="rect">
            <a:avLst/>
          </a:prstGeom>
          <a:noFill/>
          <a:extLst>
            <a:ext uri="{909E8E84-426E-40DD-AFC4-6F175D3DCCD1}">
              <a14:hiddenFill xmlns:a14="http://schemas.microsoft.com/office/drawing/2010/main">
                <a:solidFill>
                  <a:srgbClr val="FFFFFF"/>
                </a:solidFill>
              </a14:hiddenFill>
            </a:ext>
          </a:extLst>
        </p:spPr>
      </p:pic>
      <p:pic>
        <p:nvPicPr>
          <p:cNvPr id="348" name="Picture 5" descr="C:\Users\Administrator\Desktop\3.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246418" y="1387546"/>
            <a:ext cx="3734884" cy="2319204"/>
          </a:xfrm>
          <a:prstGeom prst="rect">
            <a:avLst/>
          </a:prstGeom>
          <a:noFill/>
          <a:extLst>
            <a:ext uri="{909E8E84-426E-40DD-AFC4-6F175D3DCCD1}">
              <a14:hiddenFill xmlns:a14="http://schemas.microsoft.com/office/drawing/2010/main">
                <a:solidFill>
                  <a:srgbClr val="FFFFFF"/>
                </a:solidFill>
              </a14:hiddenFill>
            </a:ext>
          </a:extLst>
        </p:spPr>
      </p:pic>
      <p:sp>
        <p:nvSpPr>
          <p:cNvPr id="349" name="TextBox 8"/>
          <p:cNvSpPr txBox="1"/>
          <p:nvPr/>
        </p:nvSpPr>
        <p:spPr>
          <a:xfrm>
            <a:off x="403958" y="3991095"/>
            <a:ext cx="3988468" cy="1938992"/>
          </a:xfrm>
          <a:prstGeom prst="rect">
            <a:avLst/>
          </a:prstGeom>
          <a:noFill/>
        </p:spPr>
        <p:txBody>
          <a:bodyPr wrap="square" rtlCol="0">
            <a:spAutoFit/>
          </a:bodyPr>
          <a:lstStyle/>
          <a:p>
            <a:r>
              <a:rPr lang="zh-CN" altLang="en-US" sz="2000" b="1" dirty="0">
                <a:solidFill>
                  <a:srgbClr val="0070C0"/>
                </a:solidFill>
                <a:latin typeface="微软雅黑" pitchFamily="34" charset="-122"/>
                <a:ea typeface="微软雅黑" pitchFamily="34" charset="-122"/>
              </a:rPr>
              <a:t>点击添加您的文字标题</a:t>
            </a:r>
            <a:endParaRPr lang="en-US" altLang="zh-CN" sz="2000" b="1" dirty="0">
              <a:solidFill>
                <a:srgbClr val="0070C0"/>
              </a:solidFill>
              <a:latin typeface="微软雅黑" pitchFamily="34" charset="-122"/>
              <a:ea typeface="微软雅黑" pitchFamily="34" charset="-122"/>
            </a:endParaRPr>
          </a:p>
          <a:p>
            <a:endParaRPr lang="en-US" altLang="zh-CN" sz="2000" b="0" dirty="0">
              <a:solidFill>
                <a:srgbClr val="0070C0"/>
              </a:solidFill>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p:txBody>
      </p:sp>
      <p:sp>
        <p:nvSpPr>
          <p:cNvPr id="350" name="TextBox 9"/>
          <p:cNvSpPr txBox="1"/>
          <p:nvPr/>
        </p:nvSpPr>
        <p:spPr>
          <a:xfrm>
            <a:off x="4246418" y="4007669"/>
            <a:ext cx="3988468" cy="1938992"/>
          </a:xfrm>
          <a:prstGeom prst="rect">
            <a:avLst/>
          </a:prstGeom>
          <a:noFill/>
        </p:spPr>
        <p:txBody>
          <a:bodyPr wrap="square" rtlCol="0">
            <a:spAutoFit/>
          </a:bodyPr>
          <a:lstStyle/>
          <a:p>
            <a:r>
              <a:rPr lang="zh-CN" altLang="en-US" sz="2000" b="1" dirty="0">
                <a:solidFill>
                  <a:srgbClr val="0070C0"/>
                </a:solidFill>
                <a:latin typeface="微软雅黑" pitchFamily="34" charset="-122"/>
                <a:ea typeface="微软雅黑" pitchFamily="34" charset="-122"/>
              </a:rPr>
              <a:t>点击添加您的文字标题</a:t>
            </a:r>
            <a:endParaRPr lang="en-US" altLang="zh-CN" sz="2000" b="1" dirty="0">
              <a:solidFill>
                <a:srgbClr val="0070C0"/>
              </a:solidFill>
              <a:latin typeface="微软雅黑" pitchFamily="34" charset="-122"/>
              <a:ea typeface="微软雅黑" pitchFamily="34" charset="-122"/>
            </a:endParaRPr>
          </a:p>
          <a:p>
            <a:endParaRPr lang="en-US" altLang="zh-CN" sz="2000" b="0" dirty="0">
              <a:solidFill>
                <a:srgbClr val="0070C0"/>
              </a:solidFill>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p:txBody>
      </p:sp>
      <p:sp>
        <p:nvSpPr>
          <p:cNvPr id="351" name="TextBox 10"/>
          <p:cNvSpPr txBox="1"/>
          <p:nvPr/>
        </p:nvSpPr>
        <p:spPr>
          <a:xfrm>
            <a:off x="8088878" y="3963478"/>
            <a:ext cx="3988468" cy="1938992"/>
          </a:xfrm>
          <a:prstGeom prst="rect">
            <a:avLst/>
          </a:prstGeom>
          <a:noFill/>
        </p:spPr>
        <p:txBody>
          <a:bodyPr wrap="square" rtlCol="0">
            <a:spAutoFit/>
          </a:bodyPr>
          <a:lstStyle/>
          <a:p>
            <a:r>
              <a:rPr lang="zh-CN" altLang="en-US" sz="2000" b="1" dirty="0">
                <a:solidFill>
                  <a:srgbClr val="0070C0"/>
                </a:solidFill>
                <a:latin typeface="微软雅黑" pitchFamily="34" charset="-122"/>
                <a:ea typeface="微软雅黑" pitchFamily="34" charset="-122"/>
              </a:rPr>
              <a:t>点击添加您的文字标题</a:t>
            </a:r>
            <a:endParaRPr lang="en-US" altLang="zh-CN" sz="2000" b="1" dirty="0">
              <a:solidFill>
                <a:srgbClr val="0070C0"/>
              </a:solidFill>
              <a:latin typeface="微软雅黑" pitchFamily="34" charset="-122"/>
              <a:ea typeface="微软雅黑" pitchFamily="34" charset="-122"/>
            </a:endParaRPr>
          </a:p>
          <a:p>
            <a:endParaRPr lang="en-US" altLang="zh-CN" sz="2000" b="0" dirty="0">
              <a:solidFill>
                <a:srgbClr val="0070C0"/>
              </a:solidFill>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endParaRPr lang="en-US" altLang="zh-CN" sz="1600" b="0" dirty="0">
              <a:latin typeface="微软雅黑" pitchFamily="34" charset="-122"/>
              <a:ea typeface="微软雅黑" pitchFamily="34" charset="-122"/>
            </a:endParaRPr>
          </a:p>
          <a:p>
            <a:pPr marL="342900" indent="-342900">
              <a:buFont typeface="Wingdings" pitchFamily="2" charset="2"/>
              <a:buChar char="Ø"/>
            </a:pPr>
            <a:r>
              <a:rPr lang="zh-CN" altLang="en-US" sz="1600" b="0" dirty="0">
                <a:latin typeface="微软雅黑" pitchFamily="34" charset="-122"/>
                <a:ea typeface="微软雅黑" pitchFamily="34" charset="-122"/>
              </a:rPr>
              <a:t>点击添加您的文字内容，添加</a:t>
            </a:r>
          </a:p>
        </p:txBody>
      </p:sp>
    </p:spTree>
    <p:extLst>
      <p:ext uri="{BB962C8B-B14F-4D97-AF65-F5344CB8AC3E}">
        <p14:creationId xmlns:p14="http://schemas.microsoft.com/office/powerpoint/2010/main" val="32422773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347"/>
                                        </p:tgtEl>
                                        <p:attrNameLst>
                                          <p:attrName>style.visibility</p:attrName>
                                        </p:attrNameLst>
                                      </p:cBhvr>
                                      <p:to>
                                        <p:strVal val="visible"/>
                                      </p:to>
                                    </p:set>
                                    <p:animEffect transition="in" filter="fade">
                                      <p:cBhvr>
                                        <p:cTn id="13" dur="1000"/>
                                        <p:tgtEl>
                                          <p:spTgt spid="347"/>
                                        </p:tgtEl>
                                      </p:cBhvr>
                                    </p:animEffect>
                                    <p:anim calcmode="lin" valueType="num">
                                      <p:cBhvr>
                                        <p:cTn id="14" dur="1000" fill="hold"/>
                                        <p:tgtEl>
                                          <p:spTgt spid="347"/>
                                        </p:tgtEl>
                                        <p:attrNameLst>
                                          <p:attrName>ppt_x</p:attrName>
                                        </p:attrNameLst>
                                      </p:cBhvr>
                                      <p:tavLst>
                                        <p:tav tm="0">
                                          <p:val>
                                            <p:strVal val="#ppt_x"/>
                                          </p:val>
                                        </p:tav>
                                        <p:tav tm="100000">
                                          <p:val>
                                            <p:strVal val="#ppt_x"/>
                                          </p:val>
                                        </p:tav>
                                      </p:tavLst>
                                    </p:anim>
                                    <p:anim calcmode="lin" valueType="num">
                                      <p:cBhvr>
                                        <p:cTn id="15" dur="1000" fill="hold"/>
                                        <p:tgtEl>
                                          <p:spTgt spid="347"/>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49"/>
                                        </p:tgtEl>
                                        <p:attrNameLst>
                                          <p:attrName>style.visibility</p:attrName>
                                        </p:attrNameLst>
                                      </p:cBhvr>
                                      <p:to>
                                        <p:strVal val="visible"/>
                                      </p:to>
                                    </p:set>
                                    <p:animEffect transition="in" filter="fade">
                                      <p:cBhvr>
                                        <p:cTn id="18" dur="1000"/>
                                        <p:tgtEl>
                                          <p:spTgt spid="349"/>
                                        </p:tgtEl>
                                      </p:cBhvr>
                                    </p:animEffect>
                                    <p:anim calcmode="lin" valueType="num">
                                      <p:cBhvr>
                                        <p:cTn id="19" dur="1000" fill="hold"/>
                                        <p:tgtEl>
                                          <p:spTgt spid="349"/>
                                        </p:tgtEl>
                                        <p:attrNameLst>
                                          <p:attrName>ppt_x</p:attrName>
                                        </p:attrNameLst>
                                      </p:cBhvr>
                                      <p:tavLst>
                                        <p:tav tm="0">
                                          <p:val>
                                            <p:strVal val="#ppt_x"/>
                                          </p:val>
                                        </p:tav>
                                        <p:tav tm="100000">
                                          <p:val>
                                            <p:strVal val="#ppt_x"/>
                                          </p:val>
                                        </p:tav>
                                      </p:tavLst>
                                    </p:anim>
                                    <p:anim calcmode="lin" valueType="num">
                                      <p:cBhvr>
                                        <p:cTn id="20" dur="1000" fill="hold"/>
                                        <p:tgtEl>
                                          <p:spTgt spid="349"/>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300"/>
                                  </p:stCondLst>
                                  <p:childTnLst>
                                    <p:set>
                                      <p:cBhvr>
                                        <p:cTn id="22" dur="1" fill="hold">
                                          <p:stCondLst>
                                            <p:cond delay="0"/>
                                          </p:stCondLst>
                                        </p:cTn>
                                        <p:tgtEl>
                                          <p:spTgt spid="348"/>
                                        </p:tgtEl>
                                        <p:attrNameLst>
                                          <p:attrName>style.visibility</p:attrName>
                                        </p:attrNameLst>
                                      </p:cBhvr>
                                      <p:to>
                                        <p:strVal val="visible"/>
                                      </p:to>
                                    </p:set>
                                    <p:animEffect transition="in" filter="fade">
                                      <p:cBhvr>
                                        <p:cTn id="23" dur="1000"/>
                                        <p:tgtEl>
                                          <p:spTgt spid="348"/>
                                        </p:tgtEl>
                                      </p:cBhvr>
                                    </p:animEffect>
                                    <p:anim calcmode="lin" valueType="num">
                                      <p:cBhvr>
                                        <p:cTn id="24" dur="1000" fill="hold"/>
                                        <p:tgtEl>
                                          <p:spTgt spid="348"/>
                                        </p:tgtEl>
                                        <p:attrNameLst>
                                          <p:attrName>ppt_x</p:attrName>
                                        </p:attrNameLst>
                                      </p:cBhvr>
                                      <p:tavLst>
                                        <p:tav tm="0">
                                          <p:val>
                                            <p:strVal val="#ppt_x"/>
                                          </p:val>
                                        </p:tav>
                                        <p:tav tm="100000">
                                          <p:val>
                                            <p:strVal val="#ppt_x"/>
                                          </p:val>
                                        </p:tav>
                                      </p:tavLst>
                                    </p:anim>
                                    <p:anim calcmode="lin" valueType="num">
                                      <p:cBhvr>
                                        <p:cTn id="25" dur="1000" fill="hold"/>
                                        <p:tgtEl>
                                          <p:spTgt spid="348"/>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300"/>
                                  </p:stCondLst>
                                  <p:childTnLst>
                                    <p:set>
                                      <p:cBhvr>
                                        <p:cTn id="27" dur="1" fill="hold">
                                          <p:stCondLst>
                                            <p:cond delay="0"/>
                                          </p:stCondLst>
                                        </p:cTn>
                                        <p:tgtEl>
                                          <p:spTgt spid="350"/>
                                        </p:tgtEl>
                                        <p:attrNameLst>
                                          <p:attrName>style.visibility</p:attrName>
                                        </p:attrNameLst>
                                      </p:cBhvr>
                                      <p:to>
                                        <p:strVal val="visible"/>
                                      </p:to>
                                    </p:set>
                                    <p:animEffect transition="in" filter="fade">
                                      <p:cBhvr>
                                        <p:cTn id="28" dur="1000"/>
                                        <p:tgtEl>
                                          <p:spTgt spid="350"/>
                                        </p:tgtEl>
                                      </p:cBhvr>
                                    </p:animEffect>
                                    <p:anim calcmode="lin" valueType="num">
                                      <p:cBhvr>
                                        <p:cTn id="29" dur="1000" fill="hold"/>
                                        <p:tgtEl>
                                          <p:spTgt spid="350"/>
                                        </p:tgtEl>
                                        <p:attrNameLst>
                                          <p:attrName>ppt_x</p:attrName>
                                        </p:attrNameLst>
                                      </p:cBhvr>
                                      <p:tavLst>
                                        <p:tav tm="0">
                                          <p:val>
                                            <p:strVal val="#ppt_x"/>
                                          </p:val>
                                        </p:tav>
                                        <p:tav tm="100000">
                                          <p:val>
                                            <p:strVal val="#ppt_x"/>
                                          </p:val>
                                        </p:tav>
                                      </p:tavLst>
                                    </p:anim>
                                    <p:anim calcmode="lin" valueType="num">
                                      <p:cBhvr>
                                        <p:cTn id="30" dur="1000" fill="hold"/>
                                        <p:tgtEl>
                                          <p:spTgt spid="350"/>
                                        </p:tgtEl>
                                        <p:attrNameLst>
                                          <p:attrName>ppt_y</p:attrName>
                                        </p:attrNameLst>
                                      </p:cBhvr>
                                      <p:tavLst>
                                        <p:tav tm="0">
                                          <p:val>
                                            <p:strVal val="#ppt_y+.1"/>
                                          </p:val>
                                        </p:tav>
                                        <p:tav tm="100000">
                                          <p:val>
                                            <p:strVal val="#ppt_y"/>
                                          </p:val>
                                        </p:tav>
                                      </p:tavLst>
                                    </p:anim>
                                  </p:childTnLst>
                                </p:cTn>
                              </p:par>
                              <p:par>
                                <p:cTn id="31" presetID="47" presetClass="entr" presetSubtype="0" fill="hold" nodeType="withEffect">
                                  <p:stCondLst>
                                    <p:cond delay="600"/>
                                  </p:stCondLst>
                                  <p:childTnLst>
                                    <p:set>
                                      <p:cBhvr>
                                        <p:cTn id="32" dur="1" fill="hold">
                                          <p:stCondLst>
                                            <p:cond delay="0"/>
                                          </p:stCondLst>
                                        </p:cTn>
                                        <p:tgtEl>
                                          <p:spTgt spid="346"/>
                                        </p:tgtEl>
                                        <p:attrNameLst>
                                          <p:attrName>style.visibility</p:attrName>
                                        </p:attrNameLst>
                                      </p:cBhvr>
                                      <p:to>
                                        <p:strVal val="visible"/>
                                      </p:to>
                                    </p:set>
                                    <p:animEffect transition="in" filter="fade">
                                      <p:cBhvr>
                                        <p:cTn id="33" dur="1000"/>
                                        <p:tgtEl>
                                          <p:spTgt spid="346"/>
                                        </p:tgtEl>
                                      </p:cBhvr>
                                    </p:animEffect>
                                    <p:anim calcmode="lin" valueType="num">
                                      <p:cBhvr>
                                        <p:cTn id="34" dur="1000" fill="hold"/>
                                        <p:tgtEl>
                                          <p:spTgt spid="346"/>
                                        </p:tgtEl>
                                        <p:attrNameLst>
                                          <p:attrName>ppt_x</p:attrName>
                                        </p:attrNameLst>
                                      </p:cBhvr>
                                      <p:tavLst>
                                        <p:tav tm="0">
                                          <p:val>
                                            <p:strVal val="#ppt_x"/>
                                          </p:val>
                                        </p:tav>
                                        <p:tav tm="100000">
                                          <p:val>
                                            <p:strVal val="#ppt_x"/>
                                          </p:val>
                                        </p:tav>
                                      </p:tavLst>
                                    </p:anim>
                                    <p:anim calcmode="lin" valueType="num">
                                      <p:cBhvr>
                                        <p:cTn id="35" dur="1000" fill="hold"/>
                                        <p:tgtEl>
                                          <p:spTgt spid="346"/>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600"/>
                                  </p:stCondLst>
                                  <p:childTnLst>
                                    <p:set>
                                      <p:cBhvr>
                                        <p:cTn id="37" dur="1" fill="hold">
                                          <p:stCondLst>
                                            <p:cond delay="0"/>
                                          </p:stCondLst>
                                        </p:cTn>
                                        <p:tgtEl>
                                          <p:spTgt spid="351"/>
                                        </p:tgtEl>
                                        <p:attrNameLst>
                                          <p:attrName>style.visibility</p:attrName>
                                        </p:attrNameLst>
                                      </p:cBhvr>
                                      <p:to>
                                        <p:strVal val="visible"/>
                                      </p:to>
                                    </p:set>
                                    <p:animEffect transition="in" filter="fade">
                                      <p:cBhvr>
                                        <p:cTn id="38" dur="1000"/>
                                        <p:tgtEl>
                                          <p:spTgt spid="351"/>
                                        </p:tgtEl>
                                      </p:cBhvr>
                                    </p:animEffect>
                                    <p:anim calcmode="lin" valueType="num">
                                      <p:cBhvr>
                                        <p:cTn id="39" dur="1000" fill="hold"/>
                                        <p:tgtEl>
                                          <p:spTgt spid="351"/>
                                        </p:tgtEl>
                                        <p:attrNameLst>
                                          <p:attrName>ppt_x</p:attrName>
                                        </p:attrNameLst>
                                      </p:cBhvr>
                                      <p:tavLst>
                                        <p:tav tm="0">
                                          <p:val>
                                            <p:strVal val="#ppt_x"/>
                                          </p:val>
                                        </p:tav>
                                        <p:tav tm="100000">
                                          <p:val>
                                            <p:strVal val="#ppt_x"/>
                                          </p:val>
                                        </p:tav>
                                      </p:tavLst>
                                    </p:anim>
                                    <p:anim calcmode="lin" valueType="num">
                                      <p:cBhvr>
                                        <p:cTn id="40" dur="1000" fill="hold"/>
                                        <p:tgtEl>
                                          <p:spTgt spid="3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349" grpId="0"/>
      <p:bldP spid="350" grpId="0"/>
      <p:bldP spid="35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9" name="组合 8"/>
          <p:cNvGrpSpPr/>
          <p:nvPr/>
        </p:nvGrpSpPr>
        <p:grpSpPr>
          <a:xfrm>
            <a:off x="6471312" y="2714688"/>
            <a:ext cx="1300958" cy="1113221"/>
            <a:chOff x="6659570" y="2849159"/>
            <a:chExt cx="1300958" cy="1113221"/>
          </a:xfrm>
        </p:grpSpPr>
        <p:grpSp>
          <p:nvGrpSpPr>
            <p:cNvPr id="10" name="组合 9"/>
            <p:cNvGrpSpPr/>
            <p:nvPr/>
          </p:nvGrpSpPr>
          <p:grpSpPr>
            <a:xfrm>
              <a:off x="6659570" y="2849159"/>
              <a:ext cx="1300958" cy="1113221"/>
              <a:chOff x="3183471" y="2060848"/>
              <a:chExt cx="1300958" cy="1113221"/>
            </a:xfrm>
          </p:grpSpPr>
          <p:sp>
            <p:nvSpPr>
              <p:cNvPr id="12" name="矩形 2"/>
              <p:cNvSpPr/>
              <p:nvPr/>
            </p:nvSpPr>
            <p:spPr>
              <a:xfrm>
                <a:off x="3183471" y="2060848"/>
                <a:ext cx="1300958" cy="1113221"/>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2"/>
              <p:cNvSpPr/>
              <p:nvPr/>
            </p:nvSpPr>
            <p:spPr>
              <a:xfrm>
                <a:off x="3396300" y="2242964"/>
                <a:ext cx="875300" cy="748988"/>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solidFill>
                <a:srgbClr val="0070C0"/>
              </a:solidFill>
              <a:ln w="12700">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Freeform 67"/>
            <p:cNvSpPr>
              <a:spLocks noEditPoints="1"/>
            </p:cNvSpPr>
            <p:nvPr/>
          </p:nvSpPr>
          <p:spPr bwMode="auto">
            <a:xfrm>
              <a:off x="7104467" y="3200982"/>
              <a:ext cx="411163" cy="409575"/>
            </a:xfrm>
            <a:custGeom>
              <a:avLst/>
              <a:gdLst>
                <a:gd name="T0" fmla="*/ 229 w 259"/>
                <a:gd name="T1" fmla="*/ 171 h 258"/>
                <a:gd name="T2" fmla="*/ 240 w 259"/>
                <a:gd name="T3" fmla="*/ 195 h 258"/>
                <a:gd name="T4" fmla="*/ 199 w 259"/>
                <a:gd name="T5" fmla="*/ 239 h 258"/>
                <a:gd name="T6" fmla="*/ 127 w 259"/>
                <a:gd name="T7" fmla="*/ 258 h 258"/>
                <a:gd name="T8" fmla="*/ 55 w 259"/>
                <a:gd name="T9" fmla="*/ 235 h 258"/>
                <a:gd name="T10" fmla="*/ 94 w 259"/>
                <a:gd name="T11" fmla="*/ 234 h 258"/>
                <a:gd name="T12" fmla="*/ 151 w 259"/>
                <a:gd name="T13" fmla="*/ 216 h 258"/>
                <a:gd name="T14" fmla="*/ 185 w 259"/>
                <a:gd name="T15" fmla="*/ 188 h 258"/>
                <a:gd name="T16" fmla="*/ 203 w 259"/>
                <a:gd name="T17" fmla="*/ 169 h 258"/>
                <a:gd name="T18" fmla="*/ 142 w 259"/>
                <a:gd name="T19" fmla="*/ 81 h 258"/>
                <a:gd name="T20" fmla="*/ 161 w 259"/>
                <a:gd name="T21" fmla="*/ 111 h 258"/>
                <a:gd name="T22" fmla="*/ 163 w 259"/>
                <a:gd name="T23" fmla="*/ 118 h 258"/>
                <a:gd name="T24" fmla="*/ 166 w 259"/>
                <a:gd name="T25" fmla="*/ 125 h 258"/>
                <a:gd name="T26" fmla="*/ 173 w 259"/>
                <a:gd name="T27" fmla="*/ 137 h 258"/>
                <a:gd name="T28" fmla="*/ 175 w 259"/>
                <a:gd name="T29" fmla="*/ 155 h 258"/>
                <a:gd name="T30" fmla="*/ 169 w 259"/>
                <a:gd name="T31" fmla="*/ 152 h 258"/>
                <a:gd name="T32" fmla="*/ 162 w 259"/>
                <a:gd name="T33" fmla="*/ 158 h 258"/>
                <a:gd name="T34" fmla="*/ 164 w 259"/>
                <a:gd name="T35" fmla="*/ 167 h 258"/>
                <a:gd name="T36" fmla="*/ 162 w 259"/>
                <a:gd name="T37" fmla="*/ 175 h 258"/>
                <a:gd name="T38" fmla="*/ 149 w 259"/>
                <a:gd name="T39" fmla="*/ 178 h 258"/>
                <a:gd name="T40" fmla="*/ 135 w 259"/>
                <a:gd name="T41" fmla="*/ 176 h 258"/>
                <a:gd name="T42" fmla="*/ 130 w 259"/>
                <a:gd name="T43" fmla="*/ 171 h 258"/>
                <a:gd name="T44" fmla="*/ 124 w 259"/>
                <a:gd name="T45" fmla="*/ 176 h 258"/>
                <a:gd name="T46" fmla="*/ 112 w 259"/>
                <a:gd name="T47" fmla="*/ 178 h 258"/>
                <a:gd name="T48" fmla="*/ 97 w 259"/>
                <a:gd name="T49" fmla="*/ 175 h 258"/>
                <a:gd name="T50" fmla="*/ 95 w 259"/>
                <a:gd name="T51" fmla="*/ 167 h 258"/>
                <a:gd name="T52" fmla="*/ 97 w 259"/>
                <a:gd name="T53" fmla="*/ 158 h 258"/>
                <a:gd name="T54" fmla="*/ 91 w 259"/>
                <a:gd name="T55" fmla="*/ 152 h 258"/>
                <a:gd name="T56" fmla="*/ 85 w 259"/>
                <a:gd name="T57" fmla="*/ 155 h 258"/>
                <a:gd name="T58" fmla="*/ 86 w 259"/>
                <a:gd name="T59" fmla="*/ 137 h 258"/>
                <a:gd name="T60" fmla="*/ 93 w 259"/>
                <a:gd name="T61" fmla="*/ 125 h 258"/>
                <a:gd name="T62" fmla="*/ 96 w 259"/>
                <a:gd name="T63" fmla="*/ 118 h 258"/>
                <a:gd name="T64" fmla="*/ 98 w 259"/>
                <a:gd name="T65" fmla="*/ 112 h 258"/>
                <a:gd name="T66" fmla="*/ 107 w 259"/>
                <a:gd name="T67" fmla="*/ 89 h 258"/>
                <a:gd name="T68" fmla="*/ 87 w 259"/>
                <a:gd name="T69" fmla="*/ 6 h 258"/>
                <a:gd name="T70" fmla="*/ 47 w 259"/>
                <a:gd name="T71" fmla="*/ 72 h 258"/>
                <a:gd name="T72" fmla="*/ 46 w 259"/>
                <a:gd name="T73" fmla="*/ 131 h 258"/>
                <a:gd name="T74" fmla="*/ 56 w 259"/>
                <a:gd name="T75" fmla="*/ 162 h 258"/>
                <a:gd name="T76" fmla="*/ 43 w 259"/>
                <a:gd name="T77" fmla="*/ 193 h 258"/>
                <a:gd name="T78" fmla="*/ 17 w 259"/>
                <a:gd name="T79" fmla="*/ 190 h 258"/>
                <a:gd name="T80" fmla="*/ 0 w 259"/>
                <a:gd name="T81" fmla="*/ 133 h 258"/>
                <a:gd name="T82" fmla="*/ 18 w 259"/>
                <a:gd name="T83" fmla="*/ 62 h 258"/>
                <a:gd name="T84" fmla="*/ 75 w 259"/>
                <a:gd name="T85" fmla="*/ 11 h 258"/>
                <a:gd name="T86" fmla="*/ 168 w 259"/>
                <a:gd name="T87" fmla="*/ 4 h 258"/>
                <a:gd name="T88" fmla="*/ 230 w 259"/>
                <a:gd name="T89" fmla="*/ 45 h 258"/>
                <a:gd name="T90" fmla="*/ 259 w 259"/>
                <a:gd name="T91" fmla="*/ 114 h 258"/>
                <a:gd name="T92" fmla="*/ 249 w 259"/>
                <a:gd name="T93" fmla="*/ 129 h 258"/>
                <a:gd name="T94" fmla="*/ 210 w 259"/>
                <a:gd name="T95" fmla="*/ 78 h 258"/>
                <a:gd name="T96" fmla="*/ 165 w 259"/>
                <a:gd name="T97" fmla="*/ 54 h 258"/>
                <a:gd name="T98" fmla="*/ 137 w 259"/>
                <a:gd name="T99" fmla="*/ 48 h 258"/>
                <a:gd name="T100" fmla="*/ 118 w 259"/>
                <a:gd name="T101" fmla="*/ 31 h 258"/>
                <a:gd name="T102" fmla="*/ 125 w 259"/>
                <a:gd name="T103" fmla="*/ 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9" h="258">
                  <a:moveTo>
                    <a:pt x="211" y="167"/>
                  </a:moveTo>
                  <a:lnTo>
                    <a:pt x="220" y="167"/>
                  </a:lnTo>
                  <a:lnTo>
                    <a:pt x="229" y="171"/>
                  </a:lnTo>
                  <a:lnTo>
                    <a:pt x="236" y="178"/>
                  </a:lnTo>
                  <a:lnTo>
                    <a:pt x="239" y="186"/>
                  </a:lnTo>
                  <a:lnTo>
                    <a:pt x="240" y="195"/>
                  </a:lnTo>
                  <a:lnTo>
                    <a:pt x="236" y="204"/>
                  </a:lnTo>
                  <a:lnTo>
                    <a:pt x="219" y="224"/>
                  </a:lnTo>
                  <a:lnTo>
                    <a:pt x="199" y="239"/>
                  </a:lnTo>
                  <a:lnTo>
                    <a:pt x="176" y="251"/>
                  </a:lnTo>
                  <a:lnTo>
                    <a:pt x="152" y="257"/>
                  </a:lnTo>
                  <a:lnTo>
                    <a:pt x="127" y="258"/>
                  </a:lnTo>
                  <a:lnTo>
                    <a:pt x="102" y="256"/>
                  </a:lnTo>
                  <a:lnTo>
                    <a:pt x="78" y="248"/>
                  </a:lnTo>
                  <a:lnTo>
                    <a:pt x="55" y="235"/>
                  </a:lnTo>
                  <a:lnTo>
                    <a:pt x="44" y="227"/>
                  </a:lnTo>
                  <a:lnTo>
                    <a:pt x="71" y="233"/>
                  </a:lnTo>
                  <a:lnTo>
                    <a:pt x="94" y="234"/>
                  </a:lnTo>
                  <a:lnTo>
                    <a:pt x="115" y="230"/>
                  </a:lnTo>
                  <a:lnTo>
                    <a:pt x="134" y="224"/>
                  </a:lnTo>
                  <a:lnTo>
                    <a:pt x="151" y="216"/>
                  </a:lnTo>
                  <a:lnTo>
                    <a:pt x="165" y="206"/>
                  </a:lnTo>
                  <a:lnTo>
                    <a:pt x="176" y="197"/>
                  </a:lnTo>
                  <a:lnTo>
                    <a:pt x="185" y="188"/>
                  </a:lnTo>
                  <a:lnTo>
                    <a:pt x="192" y="180"/>
                  </a:lnTo>
                  <a:lnTo>
                    <a:pt x="197" y="176"/>
                  </a:lnTo>
                  <a:lnTo>
                    <a:pt x="203" y="169"/>
                  </a:lnTo>
                  <a:lnTo>
                    <a:pt x="211" y="167"/>
                  </a:lnTo>
                  <a:close/>
                  <a:moveTo>
                    <a:pt x="130" y="79"/>
                  </a:moveTo>
                  <a:lnTo>
                    <a:pt x="142" y="81"/>
                  </a:lnTo>
                  <a:lnTo>
                    <a:pt x="152" y="89"/>
                  </a:lnTo>
                  <a:lnTo>
                    <a:pt x="159" y="99"/>
                  </a:lnTo>
                  <a:lnTo>
                    <a:pt x="161" y="111"/>
                  </a:lnTo>
                  <a:lnTo>
                    <a:pt x="162" y="114"/>
                  </a:lnTo>
                  <a:lnTo>
                    <a:pt x="162" y="114"/>
                  </a:lnTo>
                  <a:lnTo>
                    <a:pt x="163" y="118"/>
                  </a:lnTo>
                  <a:lnTo>
                    <a:pt x="164" y="122"/>
                  </a:lnTo>
                  <a:lnTo>
                    <a:pt x="164" y="123"/>
                  </a:lnTo>
                  <a:lnTo>
                    <a:pt x="166" y="125"/>
                  </a:lnTo>
                  <a:lnTo>
                    <a:pt x="169" y="128"/>
                  </a:lnTo>
                  <a:lnTo>
                    <a:pt x="171" y="131"/>
                  </a:lnTo>
                  <a:lnTo>
                    <a:pt x="173" y="137"/>
                  </a:lnTo>
                  <a:lnTo>
                    <a:pt x="176" y="145"/>
                  </a:lnTo>
                  <a:lnTo>
                    <a:pt x="176" y="151"/>
                  </a:lnTo>
                  <a:lnTo>
                    <a:pt x="175" y="155"/>
                  </a:lnTo>
                  <a:lnTo>
                    <a:pt x="173" y="156"/>
                  </a:lnTo>
                  <a:lnTo>
                    <a:pt x="171" y="155"/>
                  </a:lnTo>
                  <a:lnTo>
                    <a:pt x="169" y="152"/>
                  </a:lnTo>
                  <a:lnTo>
                    <a:pt x="166" y="149"/>
                  </a:lnTo>
                  <a:lnTo>
                    <a:pt x="165" y="154"/>
                  </a:lnTo>
                  <a:lnTo>
                    <a:pt x="162" y="158"/>
                  </a:lnTo>
                  <a:lnTo>
                    <a:pt x="159" y="162"/>
                  </a:lnTo>
                  <a:lnTo>
                    <a:pt x="162" y="164"/>
                  </a:lnTo>
                  <a:lnTo>
                    <a:pt x="164" y="167"/>
                  </a:lnTo>
                  <a:lnTo>
                    <a:pt x="165" y="169"/>
                  </a:lnTo>
                  <a:lnTo>
                    <a:pt x="164" y="172"/>
                  </a:lnTo>
                  <a:lnTo>
                    <a:pt x="162" y="175"/>
                  </a:lnTo>
                  <a:lnTo>
                    <a:pt x="159" y="177"/>
                  </a:lnTo>
                  <a:lnTo>
                    <a:pt x="153" y="178"/>
                  </a:lnTo>
                  <a:lnTo>
                    <a:pt x="149" y="178"/>
                  </a:lnTo>
                  <a:lnTo>
                    <a:pt x="143" y="178"/>
                  </a:lnTo>
                  <a:lnTo>
                    <a:pt x="139" y="177"/>
                  </a:lnTo>
                  <a:lnTo>
                    <a:pt x="135" y="176"/>
                  </a:lnTo>
                  <a:lnTo>
                    <a:pt x="132" y="174"/>
                  </a:lnTo>
                  <a:lnTo>
                    <a:pt x="131" y="171"/>
                  </a:lnTo>
                  <a:lnTo>
                    <a:pt x="130" y="171"/>
                  </a:lnTo>
                  <a:lnTo>
                    <a:pt x="128" y="171"/>
                  </a:lnTo>
                  <a:lnTo>
                    <a:pt x="127" y="174"/>
                  </a:lnTo>
                  <a:lnTo>
                    <a:pt x="124" y="176"/>
                  </a:lnTo>
                  <a:lnTo>
                    <a:pt x="121" y="177"/>
                  </a:lnTo>
                  <a:lnTo>
                    <a:pt x="116" y="178"/>
                  </a:lnTo>
                  <a:lnTo>
                    <a:pt x="112" y="178"/>
                  </a:lnTo>
                  <a:lnTo>
                    <a:pt x="106" y="178"/>
                  </a:lnTo>
                  <a:lnTo>
                    <a:pt x="101" y="177"/>
                  </a:lnTo>
                  <a:lnTo>
                    <a:pt x="97" y="175"/>
                  </a:lnTo>
                  <a:lnTo>
                    <a:pt x="95" y="172"/>
                  </a:lnTo>
                  <a:lnTo>
                    <a:pt x="94" y="169"/>
                  </a:lnTo>
                  <a:lnTo>
                    <a:pt x="95" y="167"/>
                  </a:lnTo>
                  <a:lnTo>
                    <a:pt x="97" y="164"/>
                  </a:lnTo>
                  <a:lnTo>
                    <a:pt x="101" y="162"/>
                  </a:lnTo>
                  <a:lnTo>
                    <a:pt x="97" y="158"/>
                  </a:lnTo>
                  <a:lnTo>
                    <a:pt x="95" y="154"/>
                  </a:lnTo>
                  <a:lnTo>
                    <a:pt x="93" y="149"/>
                  </a:lnTo>
                  <a:lnTo>
                    <a:pt x="91" y="152"/>
                  </a:lnTo>
                  <a:lnTo>
                    <a:pt x="88" y="155"/>
                  </a:lnTo>
                  <a:lnTo>
                    <a:pt x="86" y="156"/>
                  </a:lnTo>
                  <a:lnTo>
                    <a:pt x="85" y="155"/>
                  </a:lnTo>
                  <a:lnTo>
                    <a:pt x="83" y="151"/>
                  </a:lnTo>
                  <a:lnTo>
                    <a:pt x="83" y="145"/>
                  </a:lnTo>
                  <a:lnTo>
                    <a:pt x="86" y="137"/>
                  </a:lnTo>
                  <a:lnTo>
                    <a:pt x="88" y="131"/>
                  </a:lnTo>
                  <a:lnTo>
                    <a:pt x="91" y="128"/>
                  </a:lnTo>
                  <a:lnTo>
                    <a:pt x="93" y="125"/>
                  </a:lnTo>
                  <a:lnTo>
                    <a:pt x="96" y="123"/>
                  </a:lnTo>
                  <a:lnTo>
                    <a:pt x="96" y="122"/>
                  </a:lnTo>
                  <a:lnTo>
                    <a:pt x="96" y="118"/>
                  </a:lnTo>
                  <a:lnTo>
                    <a:pt x="97" y="114"/>
                  </a:lnTo>
                  <a:lnTo>
                    <a:pt x="97" y="114"/>
                  </a:lnTo>
                  <a:lnTo>
                    <a:pt x="98" y="112"/>
                  </a:lnTo>
                  <a:lnTo>
                    <a:pt x="98" y="111"/>
                  </a:lnTo>
                  <a:lnTo>
                    <a:pt x="101" y="99"/>
                  </a:lnTo>
                  <a:lnTo>
                    <a:pt x="107" y="89"/>
                  </a:lnTo>
                  <a:lnTo>
                    <a:pt x="117" y="81"/>
                  </a:lnTo>
                  <a:lnTo>
                    <a:pt x="130" y="79"/>
                  </a:lnTo>
                  <a:close/>
                  <a:moveTo>
                    <a:pt x="87" y="6"/>
                  </a:moveTo>
                  <a:lnTo>
                    <a:pt x="68" y="27"/>
                  </a:lnTo>
                  <a:lnTo>
                    <a:pt x="55" y="50"/>
                  </a:lnTo>
                  <a:lnTo>
                    <a:pt x="47" y="72"/>
                  </a:lnTo>
                  <a:lnTo>
                    <a:pt x="44" y="93"/>
                  </a:lnTo>
                  <a:lnTo>
                    <a:pt x="44" y="113"/>
                  </a:lnTo>
                  <a:lnTo>
                    <a:pt x="46" y="131"/>
                  </a:lnTo>
                  <a:lnTo>
                    <a:pt x="49" y="146"/>
                  </a:lnTo>
                  <a:lnTo>
                    <a:pt x="54" y="157"/>
                  </a:lnTo>
                  <a:lnTo>
                    <a:pt x="56" y="162"/>
                  </a:lnTo>
                  <a:lnTo>
                    <a:pt x="58" y="175"/>
                  </a:lnTo>
                  <a:lnTo>
                    <a:pt x="53" y="186"/>
                  </a:lnTo>
                  <a:lnTo>
                    <a:pt x="43" y="193"/>
                  </a:lnTo>
                  <a:lnTo>
                    <a:pt x="34" y="196"/>
                  </a:lnTo>
                  <a:lnTo>
                    <a:pt x="25" y="195"/>
                  </a:lnTo>
                  <a:lnTo>
                    <a:pt x="17" y="190"/>
                  </a:lnTo>
                  <a:lnTo>
                    <a:pt x="11" y="184"/>
                  </a:lnTo>
                  <a:lnTo>
                    <a:pt x="4" y="158"/>
                  </a:lnTo>
                  <a:lnTo>
                    <a:pt x="0" y="133"/>
                  </a:lnTo>
                  <a:lnTo>
                    <a:pt x="1" y="108"/>
                  </a:lnTo>
                  <a:lnTo>
                    <a:pt x="8" y="84"/>
                  </a:lnTo>
                  <a:lnTo>
                    <a:pt x="18" y="62"/>
                  </a:lnTo>
                  <a:lnTo>
                    <a:pt x="34" y="41"/>
                  </a:lnTo>
                  <a:lnTo>
                    <a:pt x="53" y="24"/>
                  </a:lnTo>
                  <a:lnTo>
                    <a:pt x="75" y="11"/>
                  </a:lnTo>
                  <a:lnTo>
                    <a:pt x="87" y="6"/>
                  </a:lnTo>
                  <a:close/>
                  <a:moveTo>
                    <a:pt x="142" y="0"/>
                  </a:moveTo>
                  <a:lnTo>
                    <a:pt x="168" y="4"/>
                  </a:lnTo>
                  <a:lnTo>
                    <a:pt x="191" y="14"/>
                  </a:lnTo>
                  <a:lnTo>
                    <a:pt x="212" y="27"/>
                  </a:lnTo>
                  <a:lnTo>
                    <a:pt x="230" y="45"/>
                  </a:lnTo>
                  <a:lnTo>
                    <a:pt x="243" y="67"/>
                  </a:lnTo>
                  <a:lnTo>
                    <a:pt x="253" y="89"/>
                  </a:lnTo>
                  <a:lnTo>
                    <a:pt x="259" y="114"/>
                  </a:lnTo>
                  <a:lnTo>
                    <a:pt x="259" y="140"/>
                  </a:lnTo>
                  <a:lnTo>
                    <a:pt x="257" y="154"/>
                  </a:lnTo>
                  <a:lnTo>
                    <a:pt x="249" y="129"/>
                  </a:lnTo>
                  <a:lnTo>
                    <a:pt x="238" y="108"/>
                  </a:lnTo>
                  <a:lnTo>
                    <a:pt x="224" y="91"/>
                  </a:lnTo>
                  <a:lnTo>
                    <a:pt x="210" y="78"/>
                  </a:lnTo>
                  <a:lnTo>
                    <a:pt x="194" y="67"/>
                  </a:lnTo>
                  <a:lnTo>
                    <a:pt x="180" y="60"/>
                  </a:lnTo>
                  <a:lnTo>
                    <a:pt x="165" y="54"/>
                  </a:lnTo>
                  <a:lnTo>
                    <a:pt x="153" y="51"/>
                  </a:lnTo>
                  <a:lnTo>
                    <a:pt x="143" y="49"/>
                  </a:lnTo>
                  <a:lnTo>
                    <a:pt x="137" y="48"/>
                  </a:lnTo>
                  <a:lnTo>
                    <a:pt x="128" y="45"/>
                  </a:lnTo>
                  <a:lnTo>
                    <a:pt x="122" y="40"/>
                  </a:lnTo>
                  <a:lnTo>
                    <a:pt x="118" y="31"/>
                  </a:lnTo>
                  <a:lnTo>
                    <a:pt x="117" y="22"/>
                  </a:lnTo>
                  <a:lnTo>
                    <a:pt x="120" y="12"/>
                  </a:lnTo>
                  <a:lnTo>
                    <a:pt x="125" y="5"/>
                  </a:lnTo>
                  <a:lnTo>
                    <a:pt x="132" y="1"/>
                  </a:lnTo>
                  <a:lnTo>
                    <a:pt x="1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p:cNvGrpSpPr/>
          <p:nvPr/>
        </p:nvGrpSpPr>
        <p:grpSpPr>
          <a:xfrm>
            <a:off x="5453177" y="3333083"/>
            <a:ext cx="1300958" cy="1113221"/>
            <a:chOff x="5641435" y="3467554"/>
            <a:chExt cx="1300958" cy="1113221"/>
          </a:xfrm>
        </p:grpSpPr>
        <p:grpSp>
          <p:nvGrpSpPr>
            <p:cNvPr id="15" name="组合 14"/>
            <p:cNvGrpSpPr/>
            <p:nvPr/>
          </p:nvGrpSpPr>
          <p:grpSpPr>
            <a:xfrm>
              <a:off x="5641435" y="3467554"/>
              <a:ext cx="1300958" cy="1113221"/>
              <a:chOff x="3183471" y="2060848"/>
              <a:chExt cx="1300958" cy="1113221"/>
            </a:xfrm>
          </p:grpSpPr>
          <p:sp>
            <p:nvSpPr>
              <p:cNvPr id="17" name="矩形 2"/>
              <p:cNvSpPr/>
              <p:nvPr/>
            </p:nvSpPr>
            <p:spPr>
              <a:xfrm>
                <a:off x="3183471" y="2060848"/>
                <a:ext cx="1300958" cy="1113221"/>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2"/>
              <p:cNvSpPr/>
              <p:nvPr/>
            </p:nvSpPr>
            <p:spPr>
              <a:xfrm>
                <a:off x="3396300" y="2242964"/>
                <a:ext cx="875300" cy="748988"/>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solidFill>
                <a:srgbClr val="0070C0"/>
              </a:solidFill>
              <a:ln w="12700">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Freeform 102"/>
            <p:cNvSpPr>
              <a:spLocks/>
            </p:cNvSpPr>
            <p:nvPr/>
          </p:nvSpPr>
          <p:spPr bwMode="auto">
            <a:xfrm>
              <a:off x="6091336" y="3856682"/>
              <a:ext cx="412750" cy="334963"/>
            </a:xfrm>
            <a:custGeom>
              <a:avLst/>
              <a:gdLst>
                <a:gd name="T0" fmla="*/ 179 w 260"/>
                <a:gd name="T1" fmla="*/ 0 h 211"/>
                <a:gd name="T2" fmla="*/ 195 w 260"/>
                <a:gd name="T3" fmla="*/ 1 h 211"/>
                <a:gd name="T4" fmla="*/ 207 w 260"/>
                <a:gd name="T5" fmla="*/ 7 h 211"/>
                <a:gd name="T6" fmla="*/ 219 w 260"/>
                <a:gd name="T7" fmla="*/ 16 h 211"/>
                <a:gd name="T8" fmla="*/ 236 w 260"/>
                <a:gd name="T9" fmla="*/ 11 h 211"/>
                <a:gd name="T10" fmla="*/ 252 w 260"/>
                <a:gd name="T11" fmla="*/ 4 h 211"/>
                <a:gd name="T12" fmla="*/ 243 w 260"/>
                <a:gd name="T13" fmla="*/ 20 h 211"/>
                <a:gd name="T14" fmla="*/ 229 w 260"/>
                <a:gd name="T15" fmla="*/ 33 h 211"/>
                <a:gd name="T16" fmla="*/ 245 w 260"/>
                <a:gd name="T17" fmla="*/ 29 h 211"/>
                <a:gd name="T18" fmla="*/ 260 w 260"/>
                <a:gd name="T19" fmla="*/ 24 h 211"/>
                <a:gd name="T20" fmla="*/ 247 w 260"/>
                <a:gd name="T21" fmla="*/ 40 h 211"/>
                <a:gd name="T22" fmla="*/ 233 w 260"/>
                <a:gd name="T23" fmla="*/ 52 h 211"/>
                <a:gd name="T24" fmla="*/ 233 w 260"/>
                <a:gd name="T25" fmla="*/ 59 h 211"/>
                <a:gd name="T26" fmla="*/ 232 w 260"/>
                <a:gd name="T27" fmla="*/ 83 h 211"/>
                <a:gd name="T28" fmla="*/ 225 w 260"/>
                <a:gd name="T29" fmla="*/ 106 h 211"/>
                <a:gd name="T30" fmla="*/ 215 w 260"/>
                <a:gd name="T31" fmla="*/ 129 h 211"/>
                <a:gd name="T32" fmla="*/ 202 w 260"/>
                <a:gd name="T33" fmla="*/ 151 h 211"/>
                <a:gd name="T34" fmla="*/ 186 w 260"/>
                <a:gd name="T35" fmla="*/ 170 h 211"/>
                <a:gd name="T36" fmla="*/ 164 w 260"/>
                <a:gd name="T37" fmla="*/ 187 h 211"/>
                <a:gd name="T38" fmla="*/ 140 w 260"/>
                <a:gd name="T39" fmla="*/ 200 h 211"/>
                <a:gd name="T40" fmla="*/ 113 w 260"/>
                <a:gd name="T41" fmla="*/ 207 h 211"/>
                <a:gd name="T42" fmla="*/ 82 w 260"/>
                <a:gd name="T43" fmla="*/ 211 h 211"/>
                <a:gd name="T44" fmla="*/ 52 w 260"/>
                <a:gd name="T45" fmla="*/ 207 h 211"/>
                <a:gd name="T46" fmla="*/ 24 w 260"/>
                <a:gd name="T47" fmla="*/ 200 h 211"/>
                <a:gd name="T48" fmla="*/ 0 w 260"/>
                <a:gd name="T49" fmla="*/ 187 h 211"/>
                <a:gd name="T50" fmla="*/ 13 w 260"/>
                <a:gd name="T51" fmla="*/ 187 h 211"/>
                <a:gd name="T52" fmla="*/ 37 w 260"/>
                <a:gd name="T53" fmla="*/ 184 h 211"/>
                <a:gd name="T54" fmla="*/ 59 w 260"/>
                <a:gd name="T55" fmla="*/ 177 h 211"/>
                <a:gd name="T56" fmla="*/ 78 w 260"/>
                <a:gd name="T57" fmla="*/ 165 h 211"/>
                <a:gd name="T58" fmla="*/ 61 w 260"/>
                <a:gd name="T59" fmla="*/ 161 h 211"/>
                <a:gd name="T60" fmla="*/ 47 w 260"/>
                <a:gd name="T61" fmla="*/ 154 h 211"/>
                <a:gd name="T62" fmla="*/ 36 w 260"/>
                <a:gd name="T63" fmla="*/ 142 h 211"/>
                <a:gd name="T64" fmla="*/ 29 w 260"/>
                <a:gd name="T65" fmla="*/ 128 h 211"/>
                <a:gd name="T66" fmla="*/ 33 w 260"/>
                <a:gd name="T67" fmla="*/ 128 h 211"/>
                <a:gd name="T68" fmla="*/ 38 w 260"/>
                <a:gd name="T69" fmla="*/ 129 h 211"/>
                <a:gd name="T70" fmla="*/ 46 w 260"/>
                <a:gd name="T71" fmla="*/ 128 h 211"/>
                <a:gd name="T72" fmla="*/ 52 w 260"/>
                <a:gd name="T73" fmla="*/ 127 h 211"/>
                <a:gd name="T74" fmla="*/ 36 w 260"/>
                <a:gd name="T75" fmla="*/ 120 h 211"/>
                <a:gd name="T76" fmla="*/ 22 w 260"/>
                <a:gd name="T77" fmla="*/ 109 h 211"/>
                <a:gd name="T78" fmla="*/ 13 w 260"/>
                <a:gd name="T79" fmla="*/ 93 h 211"/>
                <a:gd name="T80" fmla="*/ 10 w 260"/>
                <a:gd name="T81" fmla="*/ 74 h 211"/>
                <a:gd name="T82" fmla="*/ 10 w 260"/>
                <a:gd name="T83" fmla="*/ 74 h 211"/>
                <a:gd name="T84" fmla="*/ 22 w 260"/>
                <a:gd name="T85" fmla="*/ 78 h 211"/>
                <a:gd name="T86" fmla="*/ 34 w 260"/>
                <a:gd name="T87" fmla="*/ 81 h 211"/>
                <a:gd name="T88" fmla="*/ 22 w 260"/>
                <a:gd name="T89" fmla="*/ 69 h 211"/>
                <a:gd name="T90" fmla="*/ 14 w 260"/>
                <a:gd name="T91" fmla="*/ 54 h 211"/>
                <a:gd name="T92" fmla="*/ 10 w 260"/>
                <a:gd name="T93" fmla="*/ 36 h 211"/>
                <a:gd name="T94" fmla="*/ 13 w 260"/>
                <a:gd name="T95" fmla="*/ 22 h 211"/>
                <a:gd name="T96" fmla="*/ 18 w 260"/>
                <a:gd name="T97" fmla="*/ 9 h 211"/>
                <a:gd name="T98" fmla="*/ 40 w 260"/>
                <a:gd name="T99" fmla="*/ 31 h 211"/>
                <a:gd name="T100" fmla="*/ 66 w 260"/>
                <a:gd name="T101" fmla="*/ 48 h 211"/>
                <a:gd name="T102" fmla="*/ 96 w 260"/>
                <a:gd name="T103" fmla="*/ 60 h 211"/>
                <a:gd name="T104" fmla="*/ 128 w 260"/>
                <a:gd name="T105" fmla="*/ 65 h 211"/>
                <a:gd name="T106" fmla="*/ 127 w 260"/>
                <a:gd name="T107" fmla="*/ 59 h 211"/>
                <a:gd name="T108" fmla="*/ 127 w 260"/>
                <a:gd name="T109" fmla="*/ 52 h 211"/>
                <a:gd name="T110" fmla="*/ 129 w 260"/>
                <a:gd name="T111" fmla="*/ 36 h 211"/>
                <a:gd name="T112" fmla="*/ 137 w 260"/>
                <a:gd name="T113" fmla="*/ 22 h 211"/>
                <a:gd name="T114" fmla="*/ 149 w 260"/>
                <a:gd name="T115" fmla="*/ 10 h 211"/>
                <a:gd name="T116" fmla="*/ 163 w 260"/>
                <a:gd name="T117" fmla="*/ 2 h 211"/>
                <a:gd name="T118" fmla="*/ 179 w 260"/>
                <a:gd name="T11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0" h="211">
                  <a:moveTo>
                    <a:pt x="179" y="0"/>
                  </a:moveTo>
                  <a:lnTo>
                    <a:pt x="195" y="1"/>
                  </a:lnTo>
                  <a:lnTo>
                    <a:pt x="207" y="7"/>
                  </a:lnTo>
                  <a:lnTo>
                    <a:pt x="219" y="16"/>
                  </a:lnTo>
                  <a:lnTo>
                    <a:pt x="236" y="11"/>
                  </a:lnTo>
                  <a:lnTo>
                    <a:pt x="252" y="4"/>
                  </a:lnTo>
                  <a:lnTo>
                    <a:pt x="243" y="20"/>
                  </a:lnTo>
                  <a:lnTo>
                    <a:pt x="229" y="33"/>
                  </a:lnTo>
                  <a:lnTo>
                    <a:pt x="245" y="29"/>
                  </a:lnTo>
                  <a:lnTo>
                    <a:pt x="260" y="24"/>
                  </a:lnTo>
                  <a:lnTo>
                    <a:pt x="247" y="40"/>
                  </a:lnTo>
                  <a:lnTo>
                    <a:pt x="233" y="52"/>
                  </a:lnTo>
                  <a:lnTo>
                    <a:pt x="233" y="59"/>
                  </a:lnTo>
                  <a:lnTo>
                    <a:pt x="232" y="83"/>
                  </a:lnTo>
                  <a:lnTo>
                    <a:pt x="225" y="106"/>
                  </a:lnTo>
                  <a:lnTo>
                    <a:pt x="215" y="129"/>
                  </a:lnTo>
                  <a:lnTo>
                    <a:pt x="202" y="151"/>
                  </a:lnTo>
                  <a:lnTo>
                    <a:pt x="186" y="170"/>
                  </a:lnTo>
                  <a:lnTo>
                    <a:pt x="164" y="187"/>
                  </a:lnTo>
                  <a:lnTo>
                    <a:pt x="140" y="200"/>
                  </a:lnTo>
                  <a:lnTo>
                    <a:pt x="113" y="207"/>
                  </a:lnTo>
                  <a:lnTo>
                    <a:pt x="82" y="211"/>
                  </a:lnTo>
                  <a:lnTo>
                    <a:pt x="52" y="207"/>
                  </a:lnTo>
                  <a:lnTo>
                    <a:pt x="24" y="200"/>
                  </a:lnTo>
                  <a:lnTo>
                    <a:pt x="0" y="187"/>
                  </a:lnTo>
                  <a:lnTo>
                    <a:pt x="13" y="187"/>
                  </a:lnTo>
                  <a:lnTo>
                    <a:pt x="37" y="184"/>
                  </a:lnTo>
                  <a:lnTo>
                    <a:pt x="59" y="177"/>
                  </a:lnTo>
                  <a:lnTo>
                    <a:pt x="78" y="165"/>
                  </a:lnTo>
                  <a:lnTo>
                    <a:pt x="61" y="161"/>
                  </a:lnTo>
                  <a:lnTo>
                    <a:pt x="47" y="154"/>
                  </a:lnTo>
                  <a:lnTo>
                    <a:pt x="36" y="142"/>
                  </a:lnTo>
                  <a:lnTo>
                    <a:pt x="29" y="128"/>
                  </a:lnTo>
                  <a:lnTo>
                    <a:pt x="33" y="128"/>
                  </a:lnTo>
                  <a:lnTo>
                    <a:pt x="38" y="129"/>
                  </a:lnTo>
                  <a:lnTo>
                    <a:pt x="46" y="128"/>
                  </a:lnTo>
                  <a:lnTo>
                    <a:pt x="52" y="127"/>
                  </a:lnTo>
                  <a:lnTo>
                    <a:pt x="36" y="120"/>
                  </a:lnTo>
                  <a:lnTo>
                    <a:pt x="22" y="109"/>
                  </a:lnTo>
                  <a:lnTo>
                    <a:pt x="13" y="93"/>
                  </a:lnTo>
                  <a:lnTo>
                    <a:pt x="10" y="74"/>
                  </a:lnTo>
                  <a:lnTo>
                    <a:pt x="10" y="74"/>
                  </a:lnTo>
                  <a:lnTo>
                    <a:pt x="22" y="78"/>
                  </a:lnTo>
                  <a:lnTo>
                    <a:pt x="34" y="81"/>
                  </a:lnTo>
                  <a:lnTo>
                    <a:pt x="22" y="69"/>
                  </a:lnTo>
                  <a:lnTo>
                    <a:pt x="14" y="54"/>
                  </a:lnTo>
                  <a:lnTo>
                    <a:pt x="10" y="36"/>
                  </a:lnTo>
                  <a:lnTo>
                    <a:pt x="13" y="22"/>
                  </a:lnTo>
                  <a:lnTo>
                    <a:pt x="18" y="9"/>
                  </a:lnTo>
                  <a:lnTo>
                    <a:pt x="40" y="31"/>
                  </a:lnTo>
                  <a:lnTo>
                    <a:pt x="66" y="48"/>
                  </a:lnTo>
                  <a:lnTo>
                    <a:pt x="96" y="60"/>
                  </a:lnTo>
                  <a:lnTo>
                    <a:pt x="128" y="65"/>
                  </a:lnTo>
                  <a:lnTo>
                    <a:pt x="127" y="59"/>
                  </a:lnTo>
                  <a:lnTo>
                    <a:pt x="127" y="52"/>
                  </a:lnTo>
                  <a:lnTo>
                    <a:pt x="129" y="36"/>
                  </a:lnTo>
                  <a:lnTo>
                    <a:pt x="137" y="22"/>
                  </a:lnTo>
                  <a:lnTo>
                    <a:pt x="149" y="10"/>
                  </a:lnTo>
                  <a:lnTo>
                    <a:pt x="163" y="2"/>
                  </a:lnTo>
                  <a:lnTo>
                    <a:pt x="17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p:cNvGrpSpPr/>
          <p:nvPr/>
        </p:nvGrpSpPr>
        <p:grpSpPr>
          <a:xfrm>
            <a:off x="4802698" y="4520446"/>
            <a:ext cx="1300958" cy="1113221"/>
            <a:chOff x="4990956" y="4654917"/>
            <a:chExt cx="1300958" cy="1113221"/>
          </a:xfrm>
        </p:grpSpPr>
        <p:grpSp>
          <p:nvGrpSpPr>
            <p:cNvPr id="20" name="组合 19"/>
            <p:cNvGrpSpPr/>
            <p:nvPr/>
          </p:nvGrpSpPr>
          <p:grpSpPr>
            <a:xfrm>
              <a:off x="4990956" y="4654917"/>
              <a:ext cx="1300958" cy="1113221"/>
              <a:chOff x="3183471" y="2060848"/>
              <a:chExt cx="1300958" cy="1113221"/>
            </a:xfrm>
          </p:grpSpPr>
          <p:sp>
            <p:nvSpPr>
              <p:cNvPr id="22" name="矩形 2"/>
              <p:cNvSpPr/>
              <p:nvPr/>
            </p:nvSpPr>
            <p:spPr>
              <a:xfrm>
                <a:off x="3183471" y="2060848"/>
                <a:ext cx="1300958" cy="1113221"/>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
              <p:cNvSpPr/>
              <p:nvPr/>
            </p:nvSpPr>
            <p:spPr>
              <a:xfrm>
                <a:off x="3396300" y="2242964"/>
                <a:ext cx="875300" cy="748988"/>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solidFill>
                <a:srgbClr val="002060"/>
              </a:solidFill>
              <a:ln w="12700">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1"/>
            <p:cNvSpPr>
              <a:spLocks noEditPoints="1"/>
            </p:cNvSpPr>
            <p:nvPr/>
          </p:nvSpPr>
          <p:spPr bwMode="auto">
            <a:xfrm>
              <a:off x="5468948" y="5036108"/>
              <a:ext cx="350838" cy="350838"/>
            </a:xfrm>
            <a:custGeom>
              <a:avLst/>
              <a:gdLst>
                <a:gd name="T0" fmla="*/ 119 w 221"/>
                <a:gd name="T1" fmla="*/ 73 h 221"/>
                <a:gd name="T2" fmla="*/ 134 w 221"/>
                <a:gd name="T3" fmla="*/ 85 h 221"/>
                <a:gd name="T4" fmla="*/ 136 w 221"/>
                <a:gd name="T5" fmla="*/ 93 h 221"/>
                <a:gd name="T6" fmla="*/ 132 w 221"/>
                <a:gd name="T7" fmla="*/ 101 h 221"/>
                <a:gd name="T8" fmla="*/ 124 w 221"/>
                <a:gd name="T9" fmla="*/ 105 h 221"/>
                <a:gd name="T10" fmla="*/ 116 w 221"/>
                <a:gd name="T11" fmla="*/ 103 h 221"/>
                <a:gd name="T12" fmla="*/ 105 w 221"/>
                <a:gd name="T13" fmla="*/ 97 h 221"/>
                <a:gd name="T14" fmla="*/ 89 w 221"/>
                <a:gd name="T15" fmla="*/ 101 h 221"/>
                <a:gd name="T16" fmla="*/ 75 w 221"/>
                <a:gd name="T17" fmla="*/ 111 h 221"/>
                <a:gd name="T18" fmla="*/ 30 w 221"/>
                <a:gd name="T19" fmla="*/ 157 h 221"/>
                <a:gd name="T20" fmla="*/ 28 w 221"/>
                <a:gd name="T21" fmla="*/ 169 h 221"/>
                <a:gd name="T22" fmla="*/ 30 w 221"/>
                <a:gd name="T23" fmla="*/ 182 h 221"/>
                <a:gd name="T24" fmla="*/ 43 w 221"/>
                <a:gd name="T25" fmla="*/ 192 h 221"/>
                <a:gd name="T26" fmla="*/ 61 w 221"/>
                <a:gd name="T27" fmla="*/ 192 h 221"/>
                <a:gd name="T28" fmla="*/ 80 w 221"/>
                <a:gd name="T29" fmla="*/ 175 h 221"/>
                <a:gd name="T30" fmla="*/ 88 w 221"/>
                <a:gd name="T31" fmla="*/ 171 h 221"/>
                <a:gd name="T32" fmla="*/ 97 w 221"/>
                <a:gd name="T33" fmla="*/ 173 h 221"/>
                <a:gd name="T34" fmla="*/ 104 w 221"/>
                <a:gd name="T35" fmla="*/ 179 h 221"/>
                <a:gd name="T36" fmla="*/ 105 w 221"/>
                <a:gd name="T37" fmla="*/ 187 h 221"/>
                <a:gd name="T38" fmla="*/ 101 w 221"/>
                <a:gd name="T39" fmla="*/ 194 h 221"/>
                <a:gd name="T40" fmla="*/ 78 w 221"/>
                <a:gd name="T41" fmla="*/ 215 h 221"/>
                <a:gd name="T42" fmla="*/ 52 w 221"/>
                <a:gd name="T43" fmla="*/ 221 h 221"/>
                <a:gd name="T44" fmla="*/ 27 w 221"/>
                <a:gd name="T45" fmla="*/ 215 h 221"/>
                <a:gd name="T46" fmla="*/ 7 w 221"/>
                <a:gd name="T47" fmla="*/ 194 h 221"/>
                <a:gd name="T48" fmla="*/ 0 w 221"/>
                <a:gd name="T49" fmla="*/ 169 h 221"/>
                <a:gd name="T50" fmla="*/ 7 w 221"/>
                <a:gd name="T51" fmla="*/ 143 h 221"/>
                <a:gd name="T52" fmla="*/ 56 w 221"/>
                <a:gd name="T53" fmla="*/ 91 h 221"/>
                <a:gd name="T54" fmla="*/ 88 w 221"/>
                <a:gd name="T55" fmla="*/ 71 h 221"/>
                <a:gd name="T56" fmla="*/ 163 w 221"/>
                <a:gd name="T57" fmla="*/ 0 h 221"/>
                <a:gd name="T58" fmla="*/ 192 w 221"/>
                <a:gd name="T59" fmla="*/ 6 h 221"/>
                <a:gd name="T60" fmla="*/ 215 w 221"/>
                <a:gd name="T61" fmla="*/ 27 h 221"/>
                <a:gd name="T62" fmla="*/ 221 w 221"/>
                <a:gd name="T63" fmla="*/ 52 h 221"/>
                <a:gd name="T64" fmla="*/ 215 w 221"/>
                <a:gd name="T65" fmla="*/ 79 h 221"/>
                <a:gd name="T66" fmla="*/ 163 w 221"/>
                <a:gd name="T67" fmla="*/ 133 h 221"/>
                <a:gd name="T68" fmla="*/ 134 w 221"/>
                <a:gd name="T69" fmla="*/ 151 h 221"/>
                <a:gd name="T70" fmla="*/ 105 w 221"/>
                <a:gd name="T71" fmla="*/ 151 h 221"/>
                <a:gd name="T72" fmla="*/ 87 w 221"/>
                <a:gd name="T73" fmla="*/ 137 h 221"/>
                <a:gd name="T74" fmla="*/ 86 w 221"/>
                <a:gd name="T75" fmla="*/ 128 h 221"/>
                <a:gd name="T76" fmla="*/ 89 w 221"/>
                <a:gd name="T77" fmla="*/ 120 h 221"/>
                <a:gd name="T78" fmla="*/ 97 w 221"/>
                <a:gd name="T79" fmla="*/ 116 h 221"/>
                <a:gd name="T80" fmla="*/ 106 w 221"/>
                <a:gd name="T81" fmla="*/ 118 h 221"/>
                <a:gd name="T82" fmla="*/ 112 w 221"/>
                <a:gd name="T83" fmla="*/ 123 h 221"/>
                <a:gd name="T84" fmla="*/ 124 w 221"/>
                <a:gd name="T85" fmla="*/ 127 h 221"/>
                <a:gd name="T86" fmla="*/ 143 w 221"/>
                <a:gd name="T87" fmla="*/ 114 h 221"/>
                <a:gd name="T88" fmla="*/ 191 w 221"/>
                <a:gd name="T89" fmla="*/ 65 h 221"/>
                <a:gd name="T90" fmla="*/ 195 w 221"/>
                <a:gd name="T91" fmla="*/ 52 h 221"/>
                <a:gd name="T92" fmla="*/ 191 w 221"/>
                <a:gd name="T93" fmla="*/ 41 h 221"/>
                <a:gd name="T94" fmla="*/ 179 w 221"/>
                <a:gd name="T95" fmla="*/ 30 h 221"/>
                <a:gd name="T96" fmla="*/ 163 w 221"/>
                <a:gd name="T97" fmla="*/ 28 h 221"/>
                <a:gd name="T98" fmla="*/ 141 w 221"/>
                <a:gd name="T99" fmla="*/ 47 h 221"/>
                <a:gd name="T100" fmla="*/ 133 w 221"/>
                <a:gd name="T101" fmla="*/ 51 h 221"/>
                <a:gd name="T102" fmla="*/ 124 w 221"/>
                <a:gd name="T103" fmla="*/ 50 h 221"/>
                <a:gd name="T104" fmla="*/ 119 w 221"/>
                <a:gd name="T105" fmla="*/ 43 h 221"/>
                <a:gd name="T106" fmla="*/ 118 w 221"/>
                <a:gd name="T107" fmla="*/ 34 h 221"/>
                <a:gd name="T108" fmla="*/ 121 w 221"/>
                <a:gd name="T109" fmla="*/ 27 h 221"/>
                <a:gd name="T110" fmla="*/ 148 w 221"/>
                <a:gd name="T111" fmla="*/ 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1" h="221">
                  <a:moveTo>
                    <a:pt x="104" y="69"/>
                  </a:moveTo>
                  <a:lnTo>
                    <a:pt x="119" y="73"/>
                  </a:lnTo>
                  <a:lnTo>
                    <a:pt x="132" y="82"/>
                  </a:lnTo>
                  <a:lnTo>
                    <a:pt x="134" y="85"/>
                  </a:lnTo>
                  <a:lnTo>
                    <a:pt x="136" y="89"/>
                  </a:lnTo>
                  <a:lnTo>
                    <a:pt x="136" y="93"/>
                  </a:lnTo>
                  <a:lnTo>
                    <a:pt x="134" y="97"/>
                  </a:lnTo>
                  <a:lnTo>
                    <a:pt x="132" y="101"/>
                  </a:lnTo>
                  <a:lnTo>
                    <a:pt x="128" y="103"/>
                  </a:lnTo>
                  <a:lnTo>
                    <a:pt x="124" y="105"/>
                  </a:lnTo>
                  <a:lnTo>
                    <a:pt x="120" y="105"/>
                  </a:lnTo>
                  <a:lnTo>
                    <a:pt x="116" y="103"/>
                  </a:lnTo>
                  <a:lnTo>
                    <a:pt x="112" y="101"/>
                  </a:lnTo>
                  <a:lnTo>
                    <a:pt x="105" y="97"/>
                  </a:lnTo>
                  <a:lnTo>
                    <a:pt x="97" y="97"/>
                  </a:lnTo>
                  <a:lnTo>
                    <a:pt x="89" y="101"/>
                  </a:lnTo>
                  <a:lnTo>
                    <a:pt x="82" y="105"/>
                  </a:lnTo>
                  <a:lnTo>
                    <a:pt x="75" y="111"/>
                  </a:lnTo>
                  <a:lnTo>
                    <a:pt x="34" y="152"/>
                  </a:lnTo>
                  <a:lnTo>
                    <a:pt x="30" y="157"/>
                  </a:lnTo>
                  <a:lnTo>
                    <a:pt x="28" y="162"/>
                  </a:lnTo>
                  <a:lnTo>
                    <a:pt x="28" y="169"/>
                  </a:lnTo>
                  <a:lnTo>
                    <a:pt x="28" y="175"/>
                  </a:lnTo>
                  <a:lnTo>
                    <a:pt x="30" y="182"/>
                  </a:lnTo>
                  <a:lnTo>
                    <a:pt x="34" y="187"/>
                  </a:lnTo>
                  <a:lnTo>
                    <a:pt x="43" y="192"/>
                  </a:lnTo>
                  <a:lnTo>
                    <a:pt x="52" y="193"/>
                  </a:lnTo>
                  <a:lnTo>
                    <a:pt x="61" y="192"/>
                  </a:lnTo>
                  <a:lnTo>
                    <a:pt x="70" y="187"/>
                  </a:lnTo>
                  <a:lnTo>
                    <a:pt x="80" y="175"/>
                  </a:lnTo>
                  <a:lnTo>
                    <a:pt x="84" y="173"/>
                  </a:lnTo>
                  <a:lnTo>
                    <a:pt x="88" y="171"/>
                  </a:lnTo>
                  <a:lnTo>
                    <a:pt x="93" y="171"/>
                  </a:lnTo>
                  <a:lnTo>
                    <a:pt x="97" y="173"/>
                  </a:lnTo>
                  <a:lnTo>
                    <a:pt x="101" y="175"/>
                  </a:lnTo>
                  <a:lnTo>
                    <a:pt x="104" y="179"/>
                  </a:lnTo>
                  <a:lnTo>
                    <a:pt x="105" y="183"/>
                  </a:lnTo>
                  <a:lnTo>
                    <a:pt x="105" y="187"/>
                  </a:lnTo>
                  <a:lnTo>
                    <a:pt x="104" y="191"/>
                  </a:lnTo>
                  <a:lnTo>
                    <a:pt x="101" y="194"/>
                  </a:lnTo>
                  <a:lnTo>
                    <a:pt x="89" y="206"/>
                  </a:lnTo>
                  <a:lnTo>
                    <a:pt x="78" y="215"/>
                  </a:lnTo>
                  <a:lnTo>
                    <a:pt x="65" y="219"/>
                  </a:lnTo>
                  <a:lnTo>
                    <a:pt x="52" y="221"/>
                  </a:lnTo>
                  <a:lnTo>
                    <a:pt x="39" y="219"/>
                  </a:lnTo>
                  <a:lnTo>
                    <a:pt x="27" y="215"/>
                  </a:lnTo>
                  <a:lnTo>
                    <a:pt x="15" y="206"/>
                  </a:lnTo>
                  <a:lnTo>
                    <a:pt x="7" y="194"/>
                  </a:lnTo>
                  <a:lnTo>
                    <a:pt x="1" y="183"/>
                  </a:lnTo>
                  <a:lnTo>
                    <a:pt x="0" y="169"/>
                  </a:lnTo>
                  <a:lnTo>
                    <a:pt x="1" y="156"/>
                  </a:lnTo>
                  <a:lnTo>
                    <a:pt x="7" y="143"/>
                  </a:lnTo>
                  <a:lnTo>
                    <a:pt x="15" y="132"/>
                  </a:lnTo>
                  <a:lnTo>
                    <a:pt x="56" y="91"/>
                  </a:lnTo>
                  <a:lnTo>
                    <a:pt x="73" y="79"/>
                  </a:lnTo>
                  <a:lnTo>
                    <a:pt x="88" y="71"/>
                  </a:lnTo>
                  <a:lnTo>
                    <a:pt x="104" y="69"/>
                  </a:lnTo>
                  <a:close/>
                  <a:moveTo>
                    <a:pt x="163" y="0"/>
                  </a:moveTo>
                  <a:lnTo>
                    <a:pt x="178" y="0"/>
                  </a:lnTo>
                  <a:lnTo>
                    <a:pt x="192" y="6"/>
                  </a:lnTo>
                  <a:lnTo>
                    <a:pt x="206" y="16"/>
                  </a:lnTo>
                  <a:lnTo>
                    <a:pt x="215" y="27"/>
                  </a:lnTo>
                  <a:lnTo>
                    <a:pt x="220" y="39"/>
                  </a:lnTo>
                  <a:lnTo>
                    <a:pt x="221" y="52"/>
                  </a:lnTo>
                  <a:lnTo>
                    <a:pt x="220" y="66"/>
                  </a:lnTo>
                  <a:lnTo>
                    <a:pt x="215" y="79"/>
                  </a:lnTo>
                  <a:lnTo>
                    <a:pt x="206" y="89"/>
                  </a:lnTo>
                  <a:lnTo>
                    <a:pt x="163" y="133"/>
                  </a:lnTo>
                  <a:lnTo>
                    <a:pt x="148" y="144"/>
                  </a:lnTo>
                  <a:lnTo>
                    <a:pt x="134" y="151"/>
                  </a:lnTo>
                  <a:lnTo>
                    <a:pt x="120" y="153"/>
                  </a:lnTo>
                  <a:lnTo>
                    <a:pt x="105" y="151"/>
                  </a:lnTo>
                  <a:lnTo>
                    <a:pt x="89" y="141"/>
                  </a:lnTo>
                  <a:lnTo>
                    <a:pt x="87" y="137"/>
                  </a:lnTo>
                  <a:lnTo>
                    <a:pt x="86" y="133"/>
                  </a:lnTo>
                  <a:lnTo>
                    <a:pt x="86" y="128"/>
                  </a:lnTo>
                  <a:lnTo>
                    <a:pt x="87" y="124"/>
                  </a:lnTo>
                  <a:lnTo>
                    <a:pt x="89" y="120"/>
                  </a:lnTo>
                  <a:lnTo>
                    <a:pt x="93" y="118"/>
                  </a:lnTo>
                  <a:lnTo>
                    <a:pt x="97" y="116"/>
                  </a:lnTo>
                  <a:lnTo>
                    <a:pt x="101" y="116"/>
                  </a:lnTo>
                  <a:lnTo>
                    <a:pt x="106" y="118"/>
                  </a:lnTo>
                  <a:lnTo>
                    <a:pt x="109" y="120"/>
                  </a:lnTo>
                  <a:lnTo>
                    <a:pt x="112" y="123"/>
                  </a:lnTo>
                  <a:lnTo>
                    <a:pt x="116" y="125"/>
                  </a:lnTo>
                  <a:lnTo>
                    <a:pt x="124" y="127"/>
                  </a:lnTo>
                  <a:lnTo>
                    <a:pt x="132" y="123"/>
                  </a:lnTo>
                  <a:lnTo>
                    <a:pt x="143" y="114"/>
                  </a:lnTo>
                  <a:lnTo>
                    <a:pt x="187" y="70"/>
                  </a:lnTo>
                  <a:lnTo>
                    <a:pt x="191" y="65"/>
                  </a:lnTo>
                  <a:lnTo>
                    <a:pt x="193" y="59"/>
                  </a:lnTo>
                  <a:lnTo>
                    <a:pt x="195" y="52"/>
                  </a:lnTo>
                  <a:lnTo>
                    <a:pt x="193" y="47"/>
                  </a:lnTo>
                  <a:lnTo>
                    <a:pt x="191" y="41"/>
                  </a:lnTo>
                  <a:lnTo>
                    <a:pt x="187" y="36"/>
                  </a:lnTo>
                  <a:lnTo>
                    <a:pt x="179" y="30"/>
                  </a:lnTo>
                  <a:lnTo>
                    <a:pt x="171" y="27"/>
                  </a:lnTo>
                  <a:lnTo>
                    <a:pt x="163" y="28"/>
                  </a:lnTo>
                  <a:lnTo>
                    <a:pt x="155" y="33"/>
                  </a:lnTo>
                  <a:lnTo>
                    <a:pt x="141" y="47"/>
                  </a:lnTo>
                  <a:lnTo>
                    <a:pt x="137" y="50"/>
                  </a:lnTo>
                  <a:lnTo>
                    <a:pt x="133" y="51"/>
                  </a:lnTo>
                  <a:lnTo>
                    <a:pt x="129" y="51"/>
                  </a:lnTo>
                  <a:lnTo>
                    <a:pt x="124" y="50"/>
                  </a:lnTo>
                  <a:lnTo>
                    <a:pt x="121" y="47"/>
                  </a:lnTo>
                  <a:lnTo>
                    <a:pt x="119" y="43"/>
                  </a:lnTo>
                  <a:lnTo>
                    <a:pt x="118" y="39"/>
                  </a:lnTo>
                  <a:lnTo>
                    <a:pt x="118" y="34"/>
                  </a:lnTo>
                  <a:lnTo>
                    <a:pt x="119" y="30"/>
                  </a:lnTo>
                  <a:lnTo>
                    <a:pt x="121" y="27"/>
                  </a:lnTo>
                  <a:lnTo>
                    <a:pt x="136" y="14"/>
                  </a:lnTo>
                  <a:lnTo>
                    <a:pt x="148" y="3"/>
                  </a:lnTo>
                  <a:lnTo>
                    <a:pt x="16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4" name="组合 23"/>
          <p:cNvGrpSpPr/>
          <p:nvPr/>
        </p:nvGrpSpPr>
        <p:grpSpPr>
          <a:xfrm>
            <a:off x="5416106" y="2158078"/>
            <a:ext cx="1300958" cy="1113221"/>
            <a:chOff x="5604364" y="2292549"/>
            <a:chExt cx="1300958" cy="1113221"/>
          </a:xfrm>
        </p:grpSpPr>
        <p:grpSp>
          <p:nvGrpSpPr>
            <p:cNvPr id="25" name="组合 24"/>
            <p:cNvGrpSpPr/>
            <p:nvPr/>
          </p:nvGrpSpPr>
          <p:grpSpPr>
            <a:xfrm>
              <a:off x="5604364" y="2292549"/>
              <a:ext cx="1300958" cy="1113221"/>
              <a:chOff x="3183471" y="2060848"/>
              <a:chExt cx="1300958" cy="1113221"/>
            </a:xfrm>
          </p:grpSpPr>
          <p:sp>
            <p:nvSpPr>
              <p:cNvPr id="27" name="矩形 2"/>
              <p:cNvSpPr/>
              <p:nvPr/>
            </p:nvSpPr>
            <p:spPr>
              <a:xfrm>
                <a:off x="3183471" y="2060848"/>
                <a:ext cx="1300958" cy="1113221"/>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
              <p:cNvSpPr/>
              <p:nvPr/>
            </p:nvSpPr>
            <p:spPr>
              <a:xfrm>
                <a:off x="3396300" y="2242964"/>
                <a:ext cx="875300" cy="748988"/>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solidFill>
                <a:srgbClr val="0070C0"/>
              </a:solidFill>
              <a:ln w="12700">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Freeform 134"/>
            <p:cNvSpPr>
              <a:spLocks/>
            </p:cNvSpPr>
            <p:nvPr/>
          </p:nvSpPr>
          <p:spPr bwMode="auto">
            <a:xfrm>
              <a:off x="6090109" y="2650252"/>
              <a:ext cx="306388" cy="427038"/>
            </a:xfrm>
            <a:custGeom>
              <a:avLst/>
              <a:gdLst>
                <a:gd name="T0" fmla="*/ 64 w 193"/>
                <a:gd name="T1" fmla="*/ 3 h 269"/>
                <a:gd name="T2" fmla="*/ 192 w 193"/>
                <a:gd name="T3" fmla="*/ 69 h 269"/>
                <a:gd name="T4" fmla="*/ 193 w 193"/>
                <a:gd name="T5" fmla="*/ 75 h 269"/>
                <a:gd name="T6" fmla="*/ 193 w 193"/>
                <a:gd name="T7" fmla="*/ 235 h 269"/>
                <a:gd name="T8" fmla="*/ 187 w 193"/>
                <a:gd name="T9" fmla="*/ 240 h 269"/>
                <a:gd name="T10" fmla="*/ 181 w 193"/>
                <a:gd name="T11" fmla="*/ 241 h 269"/>
                <a:gd name="T12" fmla="*/ 174 w 193"/>
                <a:gd name="T13" fmla="*/ 239 h 269"/>
                <a:gd name="T14" fmla="*/ 170 w 193"/>
                <a:gd name="T15" fmla="*/ 235 h 269"/>
                <a:gd name="T16" fmla="*/ 170 w 193"/>
                <a:gd name="T17" fmla="*/ 139 h 269"/>
                <a:gd name="T18" fmla="*/ 170 w 193"/>
                <a:gd name="T19" fmla="*/ 103 h 269"/>
                <a:gd name="T20" fmla="*/ 170 w 193"/>
                <a:gd name="T21" fmla="*/ 86 h 269"/>
                <a:gd name="T22" fmla="*/ 169 w 193"/>
                <a:gd name="T23" fmla="*/ 83 h 269"/>
                <a:gd name="T24" fmla="*/ 166 w 193"/>
                <a:gd name="T25" fmla="*/ 81 h 269"/>
                <a:gd name="T26" fmla="*/ 154 w 193"/>
                <a:gd name="T27" fmla="*/ 75 h 269"/>
                <a:gd name="T28" fmla="*/ 125 w 193"/>
                <a:gd name="T29" fmla="*/ 59 h 269"/>
                <a:gd name="T30" fmla="*/ 93 w 193"/>
                <a:gd name="T31" fmla="*/ 42 h 269"/>
                <a:gd name="T32" fmla="*/ 65 w 193"/>
                <a:gd name="T33" fmla="*/ 27 h 269"/>
                <a:gd name="T34" fmla="*/ 55 w 193"/>
                <a:gd name="T35" fmla="*/ 21 h 269"/>
                <a:gd name="T36" fmla="*/ 50 w 193"/>
                <a:gd name="T37" fmla="*/ 21 h 269"/>
                <a:gd name="T38" fmla="*/ 41 w 193"/>
                <a:gd name="T39" fmla="*/ 22 h 269"/>
                <a:gd name="T40" fmla="*/ 29 w 193"/>
                <a:gd name="T41" fmla="*/ 27 h 269"/>
                <a:gd name="T42" fmla="*/ 22 w 193"/>
                <a:gd name="T43" fmla="*/ 33 h 269"/>
                <a:gd name="T44" fmla="*/ 133 w 193"/>
                <a:gd name="T45" fmla="*/ 100 h 269"/>
                <a:gd name="T46" fmla="*/ 138 w 193"/>
                <a:gd name="T47" fmla="*/ 104 h 269"/>
                <a:gd name="T48" fmla="*/ 138 w 193"/>
                <a:gd name="T49" fmla="*/ 260 h 269"/>
                <a:gd name="T50" fmla="*/ 136 w 193"/>
                <a:gd name="T51" fmla="*/ 265 h 269"/>
                <a:gd name="T52" fmla="*/ 131 w 193"/>
                <a:gd name="T53" fmla="*/ 268 h 269"/>
                <a:gd name="T54" fmla="*/ 125 w 193"/>
                <a:gd name="T55" fmla="*/ 268 h 269"/>
                <a:gd name="T56" fmla="*/ 119 w 193"/>
                <a:gd name="T57" fmla="*/ 265 h 269"/>
                <a:gd name="T58" fmla="*/ 98 w 193"/>
                <a:gd name="T59" fmla="*/ 251 h 269"/>
                <a:gd name="T60" fmla="*/ 68 w 193"/>
                <a:gd name="T61" fmla="*/ 232 h 269"/>
                <a:gd name="T62" fmla="*/ 36 w 193"/>
                <a:gd name="T63" fmla="*/ 213 h 269"/>
                <a:gd name="T64" fmla="*/ 14 w 193"/>
                <a:gd name="T65" fmla="*/ 199 h 269"/>
                <a:gd name="T66" fmla="*/ 6 w 193"/>
                <a:gd name="T67" fmla="*/ 194 h 269"/>
                <a:gd name="T68" fmla="*/ 2 w 193"/>
                <a:gd name="T69" fmla="*/ 189 h 269"/>
                <a:gd name="T70" fmla="*/ 0 w 193"/>
                <a:gd name="T71" fmla="*/ 41 h 269"/>
                <a:gd name="T72" fmla="*/ 0 w 193"/>
                <a:gd name="T73" fmla="*/ 36 h 269"/>
                <a:gd name="T74" fmla="*/ 4 w 193"/>
                <a:gd name="T75" fmla="*/ 27 h 269"/>
                <a:gd name="T76" fmla="*/ 20 w 193"/>
                <a:gd name="T77" fmla="*/ 12 h 269"/>
                <a:gd name="T78" fmla="*/ 43 w 193"/>
                <a:gd name="T79" fmla="*/ 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269">
                  <a:moveTo>
                    <a:pt x="55" y="0"/>
                  </a:moveTo>
                  <a:lnTo>
                    <a:pt x="64" y="3"/>
                  </a:lnTo>
                  <a:lnTo>
                    <a:pt x="190" y="67"/>
                  </a:lnTo>
                  <a:lnTo>
                    <a:pt x="192" y="69"/>
                  </a:lnTo>
                  <a:lnTo>
                    <a:pt x="193" y="72"/>
                  </a:lnTo>
                  <a:lnTo>
                    <a:pt x="193" y="75"/>
                  </a:lnTo>
                  <a:lnTo>
                    <a:pt x="193" y="231"/>
                  </a:lnTo>
                  <a:lnTo>
                    <a:pt x="193" y="235"/>
                  </a:lnTo>
                  <a:lnTo>
                    <a:pt x="191" y="239"/>
                  </a:lnTo>
                  <a:lnTo>
                    <a:pt x="187" y="240"/>
                  </a:lnTo>
                  <a:lnTo>
                    <a:pt x="183" y="241"/>
                  </a:lnTo>
                  <a:lnTo>
                    <a:pt x="181" y="241"/>
                  </a:lnTo>
                  <a:lnTo>
                    <a:pt x="177" y="240"/>
                  </a:lnTo>
                  <a:lnTo>
                    <a:pt x="174" y="239"/>
                  </a:lnTo>
                  <a:lnTo>
                    <a:pt x="172" y="237"/>
                  </a:lnTo>
                  <a:lnTo>
                    <a:pt x="170" y="235"/>
                  </a:lnTo>
                  <a:lnTo>
                    <a:pt x="170" y="231"/>
                  </a:lnTo>
                  <a:lnTo>
                    <a:pt x="170" y="139"/>
                  </a:lnTo>
                  <a:lnTo>
                    <a:pt x="170" y="119"/>
                  </a:lnTo>
                  <a:lnTo>
                    <a:pt x="170" y="103"/>
                  </a:lnTo>
                  <a:lnTo>
                    <a:pt x="170" y="91"/>
                  </a:lnTo>
                  <a:lnTo>
                    <a:pt x="170" y="86"/>
                  </a:lnTo>
                  <a:lnTo>
                    <a:pt x="170" y="85"/>
                  </a:lnTo>
                  <a:lnTo>
                    <a:pt x="169" y="83"/>
                  </a:lnTo>
                  <a:lnTo>
                    <a:pt x="169" y="82"/>
                  </a:lnTo>
                  <a:lnTo>
                    <a:pt x="166" y="81"/>
                  </a:lnTo>
                  <a:lnTo>
                    <a:pt x="163" y="80"/>
                  </a:lnTo>
                  <a:lnTo>
                    <a:pt x="154" y="75"/>
                  </a:lnTo>
                  <a:lnTo>
                    <a:pt x="141" y="68"/>
                  </a:lnTo>
                  <a:lnTo>
                    <a:pt x="125" y="59"/>
                  </a:lnTo>
                  <a:lnTo>
                    <a:pt x="109" y="50"/>
                  </a:lnTo>
                  <a:lnTo>
                    <a:pt x="93" y="42"/>
                  </a:lnTo>
                  <a:lnTo>
                    <a:pt x="78" y="33"/>
                  </a:lnTo>
                  <a:lnTo>
                    <a:pt x="65" y="27"/>
                  </a:lnTo>
                  <a:lnTo>
                    <a:pt x="57" y="23"/>
                  </a:lnTo>
                  <a:lnTo>
                    <a:pt x="55" y="21"/>
                  </a:lnTo>
                  <a:lnTo>
                    <a:pt x="52" y="21"/>
                  </a:lnTo>
                  <a:lnTo>
                    <a:pt x="50" y="21"/>
                  </a:lnTo>
                  <a:lnTo>
                    <a:pt x="46" y="21"/>
                  </a:lnTo>
                  <a:lnTo>
                    <a:pt x="41" y="22"/>
                  </a:lnTo>
                  <a:lnTo>
                    <a:pt x="36" y="23"/>
                  </a:lnTo>
                  <a:lnTo>
                    <a:pt x="29" y="27"/>
                  </a:lnTo>
                  <a:lnTo>
                    <a:pt x="25" y="31"/>
                  </a:lnTo>
                  <a:lnTo>
                    <a:pt x="22" y="33"/>
                  </a:lnTo>
                  <a:lnTo>
                    <a:pt x="20" y="36"/>
                  </a:lnTo>
                  <a:lnTo>
                    <a:pt x="133" y="100"/>
                  </a:lnTo>
                  <a:lnTo>
                    <a:pt x="136" y="101"/>
                  </a:lnTo>
                  <a:lnTo>
                    <a:pt x="138" y="104"/>
                  </a:lnTo>
                  <a:lnTo>
                    <a:pt x="138" y="108"/>
                  </a:lnTo>
                  <a:lnTo>
                    <a:pt x="138" y="260"/>
                  </a:lnTo>
                  <a:lnTo>
                    <a:pt x="138" y="263"/>
                  </a:lnTo>
                  <a:lnTo>
                    <a:pt x="136" y="265"/>
                  </a:lnTo>
                  <a:lnTo>
                    <a:pt x="133" y="268"/>
                  </a:lnTo>
                  <a:lnTo>
                    <a:pt x="131" y="268"/>
                  </a:lnTo>
                  <a:lnTo>
                    <a:pt x="128" y="269"/>
                  </a:lnTo>
                  <a:lnTo>
                    <a:pt x="125" y="268"/>
                  </a:lnTo>
                  <a:lnTo>
                    <a:pt x="123" y="268"/>
                  </a:lnTo>
                  <a:lnTo>
                    <a:pt x="119" y="265"/>
                  </a:lnTo>
                  <a:lnTo>
                    <a:pt x="111" y="260"/>
                  </a:lnTo>
                  <a:lnTo>
                    <a:pt x="98" y="251"/>
                  </a:lnTo>
                  <a:lnTo>
                    <a:pt x="83" y="242"/>
                  </a:lnTo>
                  <a:lnTo>
                    <a:pt x="68" y="232"/>
                  </a:lnTo>
                  <a:lnTo>
                    <a:pt x="51" y="222"/>
                  </a:lnTo>
                  <a:lnTo>
                    <a:pt x="36" y="213"/>
                  </a:lnTo>
                  <a:lnTo>
                    <a:pt x="23" y="205"/>
                  </a:lnTo>
                  <a:lnTo>
                    <a:pt x="14" y="199"/>
                  </a:lnTo>
                  <a:lnTo>
                    <a:pt x="9" y="196"/>
                  </a:lnTo>
                  <a:lnTo>
                    <a:pt x="6" y="194"/>
                  </a:lnTo>
                  <a:lnTo>
                    <a:pt x="4" y="191"/>
                  </a:lnTo>
                  <a:lnTo>
                    <a:pt x="2" y="189"/>
                  </a:lnTo>
                  <a:lnTo>
                    <a:pt x="1" y="186"/>
                  </a:lnTo>
                  <a:lnTo>
                    <a:pt x="0" y="41"/>
                  </a:lnTo>
                  <a:lnTo>
                    <a:pt x="0" y="39"/>
                  </a:lnTo>
                  <a:lnTo>
                    <a:pt x="0" y="36"/>
                  </a:lnTo>
                  <a:lnTo>
                    <a:pt x="1" y="31"/>
                  </a:lnTo>
                  <a:lnTo>
                    <a:pt x="4" y="27"/>
                  </a:lnTo>
                  <a:lnTo>
                    <a:pt x="10" y="19"/>
                  </a:lnTo>
                  <a:lnTo>
                    <a:pt x="20" y="12"/>
                  </a:lnTo>
                  <a:lnTo>
                    <a:pt x="31" y="5"/>
                  </a:lnTo>
                  <a:lnTo>
                    <a:pt x="43" y="1"/>
                  </a:lnTo>
                  <a:lnTo>
                    <a:pt x="5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9" name="组合 28"/>
          <p:cNvGrpSpPr/>
          <p:nvPr/>
        </p:nvGrpSpPr>
        <p:grpSpPr>
          <a:xfrm>
            <a:off x="4351163" y="1584677"/>
            <a:ext cx="1300958" cy="1113221"/>
            <a:chOff x="4539421" y="1719148"/>
            <a:chExt cx="1300958" cy="1113221"/>
          </a:xfrm>
        </p:grpSpPr>
        <p:grpSp>
          <p:nvGrpSpPr>
            <p:cNvPr id="30" name="组合 29"/>
            <p:cNvGrpSpPr/>
            <p:nvPr/>
          </p:nvGrpSpPr>
          <p:grpSpPr>
            <a:xfrm>
              <a:off x="4539421" y="1719148"/>
              <a:ext cx="1300958" cy="1113221"/>
              <a:chOff x="3183471" y="2060848"/>
              <a:chExt cx="1300958" cy="1113221"/>
            </a:xfrm>
          </p:grpSpPr>
          <p:sp>
            <p:nvSpPr>
              <p:cNvPr id="32" name="矩形 2"/>
              <p:cNvSpPr/>
              <p:nvPr/>
            </p:nvSpPr>
            <p:spPr>
              <a:xfrm>
                <a:off x="3183471" y="2060848"/>
                <a:ext cx="1300958" cy="1113221"/>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2"/>
              <p:cNvSpPr/>
              <p:nvPr/>
            </p:nvSpPr>
            <p:spPr>
              <a:xfrm>
                <a:off x="3396300" y="2242964"/>
                <a:ext cx="875300" cy="748988"/>
              </a:xfrm>
              <a:custGeom>
                <a:avLst/>
                <a:gdLst/>
                <a:ahLst/>
                <a:cxnLst/>
                <a:rect l="l" t="t" r="r" b="b"/>
                <a:pathLst>
                  <a:path w="1036365" h="886811">
                    <a:moveTo>
                      <a:pt x="754039" y="0"/>
                    </a:moveTo>
                    <a:lnTo>
                      <a:pt x="1036365" y="429554"/>
                    </a:lnTo>
                    <a:lnTo>
                      <a:pt x="784530" y="883036"/>
                    </a:lnTo>
                    <a:lnTo>
                      <a:pt x="783106" y="880650"/>
                    </a:lnTo>
                    <a:lnTo>
                      <a:pt x="264749" y="886811"/>
                    </a:lnTo>
                    <a:lnTo>
                      <a:pt x="0" y="443416"/>
                    </a:lnTo>
                    <a:lnTo>
                      <a:pt x="242827" y="5981"/>
                    </a:lnTo>
                    <a:lnTo>
                      <a:pt x="241773" y="4216"/>
                    </a:lnTo>
                    <a:lnTo>
                      <a:pt x="243839" y="4190"/>
                    </a:lnTo>
                    <a:close/>
                  </a:path>
                </a:pathLst>
              </a:custGeom>
              <a:solidFill>
                <a:srgbClr val="002060"/>
              </a:solidFill>
              <a:ln w="12700">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Freeform 135"/>
            <p:cNvSpPr>
              <a:spLocks noEditPoints="1"/>
            </p:cNvSpPr>
            <p:nvPr/>
          </p:nvSpPr>
          <p:spPr bwMode="auto">
            <a:xfrm>
              <a:off x="5079166" y="2051920"/>
              <a:ext cx="249238" cy="447675"/>
            </a:xfrm>
            <a:custGeom>
              <a:avLst/>
              <a:gdLst>
                <a:gd name="T0" fmla="*/ 19 w 157"/>
                <a:gd name="T1" fmla="*/ 72 h 282"/>
                <a:gd name="T2" fmla="*/ 43 w 157"/>
                <a:gd name="T3" fmla="*/ 99 h 282"/>
                <a:gd name="T4" fmla="*/ 69 w 157"/>
                <a:gd name="T5" fmla="*/ 130 h 282"/>
                <a:gd name="T6" fmla="*/ 62 w 157"/>
                <a:gd name="T7" fmla="*/ 163 h 282"/>
                <a:gd name="T8" fmla="*/ 34 w 157"/>
                <a:gd name="T9" fmla="*/ 192 h 282"/>
                <a:gd name="T10" fmla="*/ 16 w 157"/>
                <a:gd name="T11" fmla="*/ 218 h 282"/>
                <a:gd name="T12" fmla="*/ 37 w 157"/>
                <a:gd name="T13" fmla="*/ 229 h 282"/>
                <a:gd name="T14" fmla="*/ 69 w 157"/>
                <a:gd name="T15" fmla="*/ 210 h 282"/>
                <a:gd name="T16" fmla="*/ 74 w 157"/>
                <a:gd name="T17" fmla="*/ 195 h 282"/>
                <a:gd name="T18" fmla="*/ 82 w 157"/>
                <a:gd name="T19" fmla="*/ 194 h 282"/>
                <a:gd name="T20" fmla="*/ 86 w 157"/>
                <a:gd name="T21" fmla="*/ 201 h 282"/>
                <a:gd name="T22" fmla="*/ 109 w 157"/>
                <a:gd name="T23" fmla="*/ 224 h 282"/>
                <a:gd name="T24" fmla="*/ 141 w 157"/>
                <a:gd name="T25" fmla="*/ 236 h 282"/>
                <a:gd name="T26" fmla="*/ 132 w 157"/>
                <a:gd name="T27" fmla="*/ 201 h 282"/>
                <a:gd name="T28" fmla="*/ 104 w 157"/>
                <a:gd name="T29" fmla="*/ 173 h 282"/>
                <a:gd name="T30" fmla="*/ 86 w 157"/>
                <a:gd name="T31" fmla="*/ 141 h 282"/>
                <a:gd name="T32" fmla="*/ 104 w 157"/>
                <a:gd name="T33" fmla="*/ 109 h 282"/>
                <a:gd name="T34" fmla="*/ 132 w 157"/>
                <a:gd name="T35" fmla="*/ 81 h 282"/>
                <a:gd name="T36" fmla="*/ 141 w 157"/>
                <a:gd name="T37" fmla="*/ 50 h 282"/>
                <a:gd name="T38" fmla="*/ 79 w 157"/>
                <a:gd name="T39" fmla="*/ 65 h 282"/>
                <a:gd name="T40" fmla="*/ 16 w 157"/>
                <a:gd name="T41" fmla="*/ 50 h 282"/>
                <a:gd name="T42" fmla="*/ 43 w 157"/>
                <a:gd name="T43" fmla="*/ 23 h 282"/>
                <a:gd name="T44" fmla="*/ 21 w 157"/>
                <a:gd name="T45" fmla="*/ 33 h 282"/>
                <a:gd name="T46" fmla="*/ 16 w 157"/>
                <a:gd name="T47" fmla="*/ 36 h 282"/>
                <a:gd name="T48" fmla="*/ 18 w 157"/>
                <a:gd name="T49" fmla="*/ 41 h 282"/>
                <a:gd name="T50" fmla="*/ 79 w 157"/>
                <a:gd name="T51" fmla="*/ 55 h 282"/>
                <a:gd name="T52" fmla="*/ 141 w 157"/>
                <a:gd name="T53" fmla="*/ 41 h 282"/>
                <a:gd name="T54" fmla="*/ 141 w 157"/>
                <a:gd name="T55" fmla="*/ 36 h 282"/>
                <a:gd name="T56" fmla="*/ 136 w 157"/>
                <a:gd name="T57" fmla="*/ 33 h 282"/>
                <a:gd name="T58" fmla="*/ 113 w 157"/>
                <a:gd name="T59" fmla="*/ 23 h 282"/>
                <a:gd name="T60" fmla="*/ 79 w 157"/>
                <a:gd name="T61" fmla="*/ 0 h 282"/>
                <a:gd name="T62" fmla="*/ 134 w 157"/>
                <a:gd name="T63" fmla="*/ 12 h 282"/>
                <a:gd name="T64" fmla="*/ 157 w 157"/>
                <a:gd name="T65" fmla="*/ 31 h 282"/>
                <a:gd name="T66" fmla="*/ 143 w 157"/>
                <a:gd name="T67" fmla="*/ 94 h 282"/>
                <a:gd name="T68" fmla="*/ 107 w 157"/>
                <a:gd name="T69" fmla="*/ 130 h 282"/>
                <a:gd name="T70" fmla="*/ 118 w 157"/>
                <a:gd name="T71" fmla="*/ 164 h 282"/>
                <a:gd name="T72" fmla="*/ 154 w 157"/>
                <a:gd name="T73" fmla="*/ 203 h 282"/>
                <a:gd name="T74" fmla="*/ 155 w 157"/>
                <a:gd name="T75" fmla="*/ 256 h 282"/>
                <a:gd name="T76" fmla="*/ 119 w 157"/>
                <a:gd name="T77" fmla="*/ 277 h 282"/>
                <a:gd name="T78" fmla="*/ 57 w 157"/>
                <a:gd name="T79" fmla="*/ 281 h 282"/>
                <a:gd name="T80" fmla="*/ 10 w 157"/>
                <a:gd name="T81" fmla="*/ 264 h 282"/>
                <a:gd name="T82" fmla="*/ 0 w 157"/>
                <a:gd name="T83" fmla="*/ 218 h 282"/>
                <a:gd name="T84" fmla="*/ 27 w 157"/>
                <a:gd name="T85" fmla="*/ 176 h 282"/>
                <a:gd name="T86" fmla="*/ 55 w 157"/>
                <a:gd name="T87" fmla="*/ 141 h 282"/>
                <a:gd name="T88" fmla="*/ 27 w 157"/>
                <a:gd name="T89" fmla="*/ 106 h 282"/>
                <a:gd name="T90" fmla="*/ 0 w 157"/>
                <a:gd name="T91" fmla="*/ 64 h 282"/>
                <a:gd name="T92" fmla="*/ 10 w 157"/>
                <a:gd name="T93" fmla="*/ 18 h 282"/>
                <a:gd name="T94" fmla="*/ 57 w 157"/>
                <a:gd name="T95" fmla="*/ 1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7" h="282">
                  <a:moveTo>
                    <a:pt x="16" y="50"/>
                  </a:moveTo>
                  <a:lnTo>
                    <a:pt x="16" y="64"/>
                  </a:lnTo>
                  <a:lnTo>
                    <a:pt x="19" y="72"/>
                  </a:lnTo>
                  <a:lnTo>
                    <a:pt x="25" y="81"/>
                  </a:lnTo>
                  <a:lnTo>
                    <a:pt x="34" y="90"/>
                  </a:lnTo>
                  <a:lnTo>
                    <a:pt x="43" y="99"/>
                  </a:lnTo>
                  <a:lnTo>
                    <a:pt x="54" y="109"/>
                  </a:lnTo>
                  <a:lnTo>
                    <a:pt x="62" y="119"/>
                  </a:lnTo>
                  <a:lnTo>
                    <a:pt x="69" y="130"/>
                  </a:lnTo>
                  <a:lnTo>
                    <a:pt x="71" y="141"/>
                  </a:lnTo>
                  <a:lnTo>
                    <a:pt x="69" y="153"/>
                  </a:lnTo>
                  <a:lnTo>
                    <a:pt x="62" y="163"/>
                  </a:lnTo>
                  <a:lnTo>
                    <a:pt x="54" y="173"/>
                  </a:lnTo>
                  <a:lnTo>
                    <a:pt x="43" y="183"/>
                  </a:lnTo>
                  <a:lnTo>
                    <a:pt x="34" y="192"/>
                  </a:lnTo>
                  <a:lnTo>
                    <a:pt x="25" y="201"/>
                  </a:lnTo>
                  <a:lnTo>
                    <a:pt x="19" y="210"/>
                  </a:lnTo>
                  <a:lnTo>
                    <a:pt x="16" y="218"/>
                  </a:lnTo>
                  <a:lnTo>
                    <a:pt x="16" y="236"/>
                  </a:lnTo>
                  <a:lnTo>
                    <a:pt x="25" y="233"/>
                  </a:lnTo>
                  <a:lnTo>
                    <a:pt x="37" y="229"/>
                  </a:lnTo>
                  <a:lnTo>
                    <a:pt x="50" y="224"/>
                  </a:lnTo>
                  <a:lnTo>
                    <a:pt x="60" y="218"/>
                  </a:lnTo>
                  <a:lnTo>
                    <a:pt x="69" y="210"/>
                  </a:lnTo>
                  <a:lnTo>
                    <a:pt x="71" y="201"/>
                  </a:lnTo>
                  <a:lnTo>
                    <a:pt x="73" y="197"/>
                  </a:lnTo>
                  <a:lnTo>
                    <a:pt x="74" y="195"/>
                  </a:lnTo>
                  <a:lnTo>
                    <a:pt x="77" y="194"/>
                  </a:lnTo>
                  <a:lnTo>
                    <a:pt x="79" y="192"/>
                  </a:lnTo>
                  <a:lnTo>
                    <a:pt x="82" y="194"/>
                  </a:lnTo>
                  <a:lnTo>
                    <a:pt x="83" y="195"/>
                  </a:lnTo>
                  <a:lnTo>
                    <a:pt x="86" y="197"/>
                  </a:lnTo>
                  <a:lnTo>
                    <a:pt x="86" y="201"/>
                  </a:lnTo>
                  <a:lnTo>
                    <a:pt x="89" y="210"/>
                  </a:lnTo>
                  <a:lnTo>
                    <a:pt x="97" y="218"/>
                  </a:lnTo>
                  <a:lnTo>
                    <a:pt x="109" y="224"/>
                  </a:lnTo>
                  <a:lnTo>
                    <a:pt x="120" y="229"/>
                  </a:lnTo>
                  <a:lnTo>
                    <a:pt x="132" y="233"/>
                  </a:lnTo>
                  <a:lnTo>
                    <a:pt x="141" y="236"/>
                  </a:lnTo>
                  <a:lnTo>
                    <a:pt x="141" y="218"/>
                  </a:lnTo>
                  <a:lnTo>
                    <a:pt x="138" y="210"/>
                  </a:lnTo>
                  <a:lnTo>
                    <a:pt x="132" y="201"/>
                  </a:lnTo>
                  <a:lnTo>
                    <a:pt x="123" y="192"/>
                  </a:lnTo>
                  <a:lnTo>
                    <a:pt x="115" y="183"/>
                  </a:lnTo>
                  <a:lnTo>
                    <a:pt x="104" y="173"/>
                  </a:lnTo>
                  <a:lnTo>
                    <a:pt x="95" y="163"/>
                  </a:lnTo>
                  <a:lnTo>
                    <a:pt x="88" y="153"/>
                  </a:lnTo>
                  <a:lnTo>
                    <a:pt x="86" y="141"/>
                  </a:lnTo>
                  <a:lnTo>
                    <a:pt x="88" y="130"/>
                  </a:lnTo>
                  <a:lnTo>
                    <a:pt x="95" y="119"/>
                  </a:lnTo>
                  <a:lnTo>
                    <a:pt x="104" y="109"/>
                  </a:lnTo>
                  <a:lnTo>
                    <a:pt x="115" y="99"/>
                  </a:lnTo>
                  <a:lnTo>
                    <a:pt x="123" y="90"/>
                  </a:lnTo>
                  <a:lnTo>
                    <a:pt x="132" y="81"/>
                  </a:lnTo>
                  <a:lnTo>
                    <a:pt x="138" y="72"/>
                  </a:lnTo>
                  <a:lnTo>
                    <a:pt x="141" y="64"/>
                  </a:lnTo>
                  <a:lnTo>
                    <a:pt x="141" y="50"/>
                  </a:lnTo>
                  <a:lnTo>
                    <a:pt x="124" y="58"/>
                  </a:lnTo>
                  <a:lnTo>
                    <a:pt x="102" y="63"/>
                  </a:lnTo>
                  <a:lnTo>
                    <a:pt x="79" y="65"/>
                  </a:lnTo>
                  <a:lnTo>
                    <a:pt x="55" y="63"/>
                  </a:lnTo>
                  <a:lnTo>
                    <a:pt x="33" y="58"/>
                  </a:lnTo>
                  <a:lnTo>
                    <a:pt x="16" y="50"/>
                  </a:lnTo>
                  <a:close/>
                  <a:moveTo>
                    <a:pt x="79" y="18"/>
                  </a:moveTo>
                  <a:lnTo>
                    <a:pt x="59" y="19"/>
                  </a:lnTo>
                  <a:lnTo>
                    <a:pt x="43" y="23"/>
                  </a:lnTo>
                  <a:lnTo>
                    <a:pt x="30" y="28"/>
                  </a:lnTo>
                  <a:lnTo>
                    <a:pt x="21" y="33"/>
                  </a:lnTo>
                  <a:lnTo>
                    <a:pt x="21" y="33"/>
                  </a:lnTo>
                  <a:lnTo>
                    <a:pt x="20" y="33"/>
                  </a:lnTo>
                  <a:lnTo>
                    <a:pt x="18" y="35"/>
                  </a:lnTo>
                  <a:lnTo>
                    <a:pt x="16" y="36"/>
                  </a:lnTo>
                  <a:lnTo>
                    <a:pt x="16" y="37"/>
                  </a:lnTo>
                  <a:lnTo>
                    <a:pt x="16" y="40"/>
                  </a:lnTo>
                  <a:lnTo>
                    <a:pt x="18" y="41"/>
                  </a:lnTo>
                  <a:lnTo>
                    <a:pt x="33" y="47"/>
                  </a:lnTo>
                  <a:lnTo>
                    <a:pt x="54" y="54"/>
                  </a:lnTo>
                  <a:lnTo>
                    <a:pt x="79" y="55"/>
                  </a:lnTo>
                  <a:lnTo>
                    <a:pt x="104" y="54"/>
                  </a:lnTo>
                  <a:lnTo>
                    <a:pt x="125" y="49"/>
                  </a:lnTo>
                  <a:lnTo>
                    <a:pt x="141" y="41"/>
                  </a:lnTo>
                  <a:lnTo>
                    <a:pt x="142" y="40"/>
                  </a:lnTo>
                  <a:lnTo>
                    <a:pt x="142" y="39"/>
                  </a:lnTo>
                  <a:lnTo>
                    <a:pt x="141" y="36"/>
                  </a:lnTo>
                  <a:lnTo>
                    <a:pt x="139" y="35"/>
                  </a:lnTo>
                  <a:lnTo>
                    <a:pt x="137" y="33"/>
                  </a:lnTo>
                  <a:lnTo>
                    <a:pt x="136" y="33"/>
                  </a:lnTo>
                  <a:lnTo>
                    <a:pt x="133" y="31"/>
                  </a:lnTo>
                  <a:lnTo>
                    <a:pt x="125" y="27"/>
                  </a:lnTo>
                  <a:lnTo>
                    <a:pt x="113" y="23"/>
                  </a:lnTo>
                  <a:lnTo>
                    <a:pt x="97" y="19"/>
                  </a:lnTo>
                  <a:lnTo>
                    <a:pt x="79" y="18"/>
                  </a:lnTo>
                  <a:close/>
                  <a:moveTo>
                    <a:pt x="79" y="0"/>
                  </a:moveTo>
                  <a:lnTo>
                    <a:pt x="100" y="1"/>
                  </a:lnTo>
                  <a:lnTo>
                    <a:pt x="119" y="5"/>
                  </a:lnTo>
                  <a:lnTo>
                    <a:pt x="134" y="12"/>
                  </a:lnTo>
                  <a:lnTo>
                    <a:pt x="147" y="18"/>
                  </a:lnTo>
                  <a:lnTo>
                    <a:pt x="155" y="26"/>
                  </a:lnTo>
                  <a:lnTo>
                    <a:pt x="157" y="31"/>
                  </a:lnTo>
                  <a:lnTo>
                    <a:pt x="157" y="64"/>
                  </a:lnTo>
                  <a:lnTo>
                    <a:pt x="154" y="80"/>
                  </a:lnTo>
                  <a:lnTo>
                    <a:pt x="143" y="94"/>
                  </a:lnTo>
                  <a:lnTo>
                    <a:pt x="130" y="106"/>
                  </a:lnTo>
                  <a:lnTo>
                    <a:pt x="118" y="118"/>
                  </a:lnTo>
                  <a:lnTo>
                    <a:pt x="107" y="130"/>
                  </a:lnTo>
                  <a:lnTo>
                    <a:pt x="104" y="141"/>
                  </a:lnTo>
                  <a:lnTo>
                    <a:pt x="107" y="153"/>
                  </a:lnTo>
                  <a:lnTo>
                    <a:pt x="118" y="164"/>
                  </a:lnTo>
                  <a:lnTo>
                    <a:pt x="130" y="176"/>
                  </a:lnTo>
                  <a:lnTo>
                    <a:pt x="143" y="188"/>
                  </a:lnTo>
                  <a:lnTo>
                    <a:pt x="154" y="203"/>
                  </a:lnTo>
                  <a:lnTo>
                    <a:pt x="157" y="218"/>
                  </a:lnTo>
                  <a:lnTo>
                    <a:pt x="157" y="251"/>
                  </a:lnTo>
                  <a:lnTo>
                    <a:pt x="155" y="256"/>
                  </a:lnTo>
                  <a:lnTo>
                    <a:pt x="147" y="264"/>
                  </a:lnTo>
                  <a:lnTo>
                    <a:pt x="134" y="270"/>
                  </a:lnTo>
                  <a:lnTo>
                    <a:pt x="119" y="277"/>
                  </a:lnTo>
                  <a:lnTo>
                    <a:pt x="100" y="281"/>
                  </a:lnTo>
                  <a:lnTo>
                    <a:pt x="79" y="282"/>
                  </a:lnTo>
                  <a:lnTo>
                    <a:pt x="57" y="281"/>
                  </a:lnTo>
                  <a:lnTo>
                    <a:pt x="39" y="277"/>
                  </a:lnTo>
                  <a:lnTo>
                    <a:pt x="23" y="270"/>
                  </a:lnTo>
                  <a:lnTo>
                    <a:pt x="10" y="264"/>
                  </a:lnTo>
                  <a:lnTo>
                    <a:pt x="2" y="256"/>
                  </a:lnTo>
                  <a:lnTo>
                    <a:pt x="0" y="251"/>
                  </a:lnTo>
                  <a:lnTo>
                    <a:pt x="0" y="218"/>
                  </a:lnTo>
                  <a:lnTo>
                    <a:pt x="4" y="203"/>
                  </a:lnTo>
                  <a:lnTo>
                    <a:pt x="14" y="188"/>
                  </a:lnTo>
                  <a:lnTo>
                    <a:pt x="27" y="176"/>
                  </a:lnTo>
                  <a:lnTo>
                    <a:pt x="41" y="164"/>
                  </a:lnTo>
                  <a:lnTo>
                    <a:pt x="50" y="153"/>
                  </a:lnTo>
                  <a:lnTo>
                    <a:pt x="55" y="141"/>
                  </a:lnTo>
                  <a:lnTo>
                    <a:pt x="50" y="130"/>
                  </a:lnTo>
                  <a:lnTo>
                    <a:pt x="41" y="118"/>
                  </a:lnTo>
                  <a:lnTo>
                    <a:pt x="27" y="106"/>
                  </a:lnTo>
                  <a:lnTo>
                    <a:pt x="14" y="94"/>
                  </a:lnTo>
                  <a:lnTo>
                    <a:pt x="4" y="80"/>
                  </a:lnTo>
                  <a:lnTo>
                    <a:pt x="0" y="64"/>
                  </a:lnTo>
                  <a:lnTo>
                    <a:pt x="0" y="31"/>
                  </a:lnTo>
                  <a:lnTo>
                    <a:pt x="2" y="26"/>
                  </a:lnTo>
                  <a:lnTo>
                    <a:pt x="10" y="18"/>
                  </a:lnTo>
                  <a:lnTo>
                    <a:pt x="23" y="12"/>
                  </a:lnTo>
                  <a:lnTo>
                    <a:pt x="39" y="5"/>
                  </a:lnTo>
                  <a:lnTo>
                    <a:pt x="57" y="1"/>
                  </a:lnTo>
                  <a:lnTo>
                    <a:pt x="7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34" name="组合 33"/>
          <p:cNvGrpSpPr/>
          <p:nvPr/>
        </p:nvGrpSpPr>
        <p:grpSpPr>
          <a:xfrm>
            <a:off x="1602623" y="1912240"/>
            <a:ext cx="3379237" cy="1264180"/>
            <a:chOff x="899592" y="2396334"/>
            <a:chExt cx="2689256" cy="1264180"/>
          </a:xfrm>
        </p:grpSpPr>
        <p:cxnSp>
          <p:nvCxnSpPr>
            <p:cNvPr id="35" name="直接连接符 34"/>
            <p:cNvCxnSpPr/>
            <p:nvPr/>
          </p:nvCxnSpPr>
          <p:spPr>
            <a:xfrm>
              <a:off x="899592" y="2810807"/>
              <a:ext cx="2689256" cy="0"/>
            </a:xfrm>
            <a:prstGeom prst="line">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6" name="TextBox 29"/>
            <p:cNvSpPr txBox="1"/>
            <p:nvPr/>
          </p:nvSpPr>
          <p:spPr>
            <a:xfrm>
              <a:off x="971600" y="2396334"/>
              <a:ext cx="1709701"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2015</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月</a:t>
              </a:r>
            </a:p>
          </p:txBody>
        </p:sp>
        <p:sp>
          <p:nvSpPr>
            <p:cNvPr id="37" name="TextBox 35"/>
            <p:cNvSpPr txBox="1"/>
            <p:nvPr/>
          </p:nvSpPr>
          <p:spPr>
            <a:xfrm>
              <a:off x="971601" y="2829517"/>
              <a:ext cx="1444950" cy="830997"/>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单击此处添加文本单击此处添加文本</a:t>
              </a:r>
            </a:p>
          </p:txBody>
        </p:sp>
      </p:grpSp>
      <p:grpSp>
        <p:nvGrpSpPr>
          <p:cNvPr id="38" name="组合 37"/>
          <p:cNvGrpSpPr/>
          <p:nvPr/>
        </p:nvGrpSpPr>
        <p:grpSpPr>
          <a:xfrm>
            <a:off x="1602624" y="3350060"/>
            <a:ext cx="4717412" cy="1180365"/>
            <a:chOff x="899592" y="2436675"/>
            <a:chExt cx="3754199" cy="1180365"/>
          </a:xfrm>
        </p:grpSpPr>
        <p:cxnSp>
          <p:nvCxnSpPr>
            <p:cNvPr id="39" name="直接连接符 38"/>
            <p:cNvCxnSpPr/>
            <p:nvPr/>
          </p:nvCxnSpPr>
          <p:spPr>
            <a:xfrm>
              <a:off x="899592" y="2810807"/>
              <a:ext cx="3754199" cy="0"/>
            </a:xfrm>
            <a:prstGeom prst="line">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0" name="TextBox 40"/>
            <p:cNvSpPr txBox="1"/>
            <p:nvPr/>
          </p:nvSpPr>
          <p:spPr>
            <a:xfrm>
              <a:off x="971600" y="2436675"/>
              <a:ext cx="1709701"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2015</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8</a:t>
              </a:r>
              <a:r>
                <a:rPr lang="zh-CN" altLang="en-US" sz="2000" b="1" dirty="0">
                  <a:latin typeface="微软雅黑" panose="020B0503020204020204" pitchFamily="34" charset="-122"/>
                  <a:ea typeface="微软雅黑" panose="020B0503020204020204" pitchFamily="34" charset="-122"/>
                </a:rPr>
                <a:t>月</a:t>
              </a:r>
            </a:p>
          </p:txBody>
        </p:sp>
        <p:sp>
          <p:nvSpPr>
            <p:cNvPr id="41" name="TextBox 41"/>
            <p:cNvSpPr txBox="1"/>
            <p:nvPr/>
          </p:nvSpPr>
          <p:spPr>
            <a:xfrm>
              <a:off x="971601" y="2829517"/>
              <a:ext cx="1444950" cy="787523"/>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单击此处添加文本单击此处添加文本</a:t>
              </a:r>
            </a:p>
          </p:txBody>
        </p:sp>
      </p:grpSp>
      <p:grpSp>
        <p:nvGrpSpPr>
          <p:cNvPr id="42" name="组合 41"/>
          <p:cNvGrpSpPr/>
          <p:nvPr/>
        </p:nvGrpSpPr>
        <p:grpSpPr>
          <a:xfrm>
            <a:off x="1602623" y="4616102"/>
            <a:ext cx="3929175" cy="1166918"/>
            <a:chOff x="899592" y="2450122"/>
            <a:chExt cx="3126906" cy="1166918"/>
          </a:xfrm>
        </p:grpSpPr>
        <p:cxnSp>
          <p:nvCxnSpPr>
            <p:cNvPr id="43" name="直接连接符 42"/>
            <p:cNvCxnSpPr/>
            <p:nvPr/>
          </p:nvCxnSpPr>
          <p:spPr>
            <a:xfrm>
              <a:off x="899592" y="2810807"/>
              <a:ext cx="3126906" cy="0"/>
            </a:xfrm>
            <a:prstGeom prst="line">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4" name="TextBox 44"/>
            <p:cNvSpPr txBox="1"/>
            <p:nvPr/>
          </p:nvSpPr>
          <p:spPr>
            <a:xfrm>
              <a:off x="971600" y="2450122"/>
              <a:ext cx="1709701"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2015</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10</a:t>
              </a:r>
              <a:r>
                <a:rPr lang="zh-CN" altLang="en-US" sz="2000" b="1" dirty="0">
                  <a:latin typeface="微软雅黑" panose="020B0503020204020204" pitchFamily="34" charset="-122"/>
                  <a:ea typeface="微软雅黑" panose="020B0503020204020204" pitchFamily="34" charset="-122"/>
                </a:rPr>
                <a:t>月</a:t>
              </a:r>
            </a:p>
          </p:txBody>
        </p:sp>
        <p:sp>
          <p:nvSpPr>
            <p:cNvPr id="45" name="TextBox 45"/>
            <p:cNvSpPr txBox="1"/>
            <p:nvPr/>
          </p:nvSpPr>
          <p:spPr>
            <a:xfrm>
              <a:off x="971600" y="2829517"/>
              <a:ext cx="1444951" cy="787523"/>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单击此处添加文本单击此处添加文本</a:t>
              </a:r>
            </a:p>
          </p:txBody>
        </p:sp>
      </p:grpSp>
      <p:grpSp>
        <p:nvGrpSpPr>
          <p:cNvPr id="46" name="组合 45"/>
          <p:cNvGrpSpPr/>
          <p:nvPr/>
        </p:nvGrpSpPr>
        <p:grpSpPr>
          <a:xfrm>
            <a:off x="6404812" y="2389724"/>
            <a:ext cx="4043554" cy="1260219"/>
            <a:chOff x="6593070" y="2524195"/>
            <a:chExt cx="4043554" cy="1260219"/>
          </a:xfrm>
        </p:grpSpPr>
        <p:cxnSp>
          <p:nvCxnSpPr>
            <p:cNvPr id="47" name="直接连接符 46"/>
            <p:cNvCxnSpPr/>
            <p:nvPr/>
          </p:nvCxnSpPr>
          <p:spPr>
            <a:xfrm flipH="1">
              <a:off x="8308845" y="2934707"/>
              <a:ext cx="2327779" cy="0"/>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48" name="TextBox 52"/>
            <p:cNvSpPr txBox="1"/>
            <p:nvPr/>
          </p:nvSpPr>
          <p:spPr>
            <a:xfrm flipH="1">
              <a:off x="8365944" y="2547128"/>
              <a:ext cx="2148358" cy="400110"/>
            </a:xfrm>
            <a:prstGeom prst="rect">
              <a:avLst/>
            </a:prstGeom>
            <a:noFill/>
          </p:spPr>
          <p:txBody>
            <a:bodyPr wrap="square" rtlCol="0">
              <a:spAutoFit/>
            </a:bodyPr>
            <a:lstStyle/>
            <a:p>
              <a:pPr algn="r"/>
              <a:r>
                <a:rPr lang="en-US" altLang="zh-CN" sz="2000" b="1" dirty="0">
                  <a:latin typeface="微软雅黑" panose="020B0503020204020204" pitchFamily="34" charset="-122"/>
                  <a:ea typeface="微软雅黑" panose="020B0503020204020204" pitchFamily="34" charset="-122"/>
                </a:rPr>
                <a:t>2015</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3</a:t>
              </a:r>
              <a:r>
                <a:rPr lang="zh-CN" altLang="en-US" sz="2000" b="1" dirty="0">
                  <a:latin typeface="微软雅黑" panose="020B0503020204020204" pitchFamily="34" charset="-122"/>
                  <a:ea typeface="微软雅黑" panose="020B0503020204020204" pitchFamily="34" charset="-122"/>
                </a:rPr>
                <a:t>月</a:t>
              </a:r>
            </a:p>
          </p:txBody>
        </p:sp>
        <p:grpSp>
          <p:nvGrpSpPr>
            <p:cNvPr id="49" name="组合 48"/>
            <p:cNvGrpSpPr/>
            <p:nvPr/>
          </p:nvGrpSpPr>
          <p:grpSpPr>
            <a:xfrm>
              <a:off x="6593070" y="2524195"/>
              <a:ext cx="3959697" cy="1260219"/>
              <a:chOff x="6593070" y="2524195"/>
              <a:chExt cx="3959697" cy="1260219"/>
            </a:xfrm>
          </p:grpSpPr>
          <p:sp>
            <p:nvSpPr>
              <p:cNvPr id="50" name="TextBox 53"/>
              <p:cNvSpPr txBox="1"/>
              <p:nvPr/>
            </p:nvSpPr>
            <p:spPr>
              <a:xfrm flipH="1">
                <a:off x="8659905" y="2953417"/>
                <a:ext cx="1892862" cy="830997"/>
              </a:xfrm>
              <a:prstGeom prst="rect">
                <a:avLst/>
              </a:prstGeom>
              <a:noFill/>
            </p:spPr>
            <p:txBody>
              <a:bodyPr wrap="square" rtlCol="0">
                <a:spAutoFit/>
              </a:bodyPr>
              <a:lstStyle/>
              <a:p>
                <a:pPr algn="r">
                  <a:lnSpc>
                    <a:spcPct val="150000"/>
                  </a:lnSpc>
                </a:pPr>
                <a:r>
                  <a:rPr lang="zh-CN" altLang="en-US" sz="1600" dirty="0">
                    <a:latin typeface="微软雅黑" panose="020B0503020204020204" pitchFamily="34" charset="-122"/>
                    <a:ea typeface="微软雅黑" panose="020B0503020204020204" pitchFamily="34" charset="-122"/>
                  </a:rPr>
                  <a:t>单击此处添加文本单击此处添加文本</a:t>
                </a:r>
              </a:p>
            </p:txBody>
          </p:sp>
          <p:cxnSp>
            <p:nvCxnSpPr>
              <p:cNvPr id="51" name="直接连接符 50"/>
              <p:cNvCxnSpPr/>
              <p:nvPr/>
            </p:nvCxnSpPr>
            <p:spPr>
              <a:xfrm flipH="1">
                <a:off x="6593070" y="2524195"/>
                <a:ext cx="1715775" cy="0"/>
              </a:xfrm>
              <a:prstGeom prst="line">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8308845" y="2524195"/>
                <a:ext cx="0" cy="410512"/>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grpSp>
      <p:grpSp>
        <p:nvGrpSpPr>
          <p:cNvPr id="53" name="组合 52"/>
          <p:cNvGrpSpPr/>
          <p:nvPr/>
        </p:nvGrpSpPr>
        <p:grpSpPr>
          <a:xfrm>
            <a:off x="7121791" y="3736451"/>
            <a:ext cx="3326575" cy="1358766"/>
            <a:chOff x="7310049" y="3870922"/>
            <a:chExt cx="3326575" cy="1358766"/>
          </a:xfrm>
        </p:grpSpPr>
        <p:sp>
          <p:nvSpPr>
            <p:cNvPr id="54" name="TextBox 56"/>
            <p:cNvSpPr txBox="1"/>
            <p:nvPr/>
          </p:nvSpPr>
          <p:spPr>
            <a:xfrm flipH="1">
              <a:off x="8292225" y="4005849"/>
              <a:ext cx="2148358" cy="400110"/>
            </a:xfrm>
            <a:prstGeom prst="rect">
              <a:avLst/>
            </a:prstGeom>
            <a:noFill/>
          </p:spPr>
          <p:txBody>
            <a:bodyPr wrap="square" rtlCol="0">
              <a:spAutoFit/>
            </a:bodyPr>
            <a:lstStyle/>
            <a:p>
              <a:pPr algn="r"/>
              <a:r>
                <a:rPr lang="en-US" altLang="zh-CN" sz="2000" b="1" dirty="0">
                  <a:latin typeface="微软雅黑" panose="020B0503020204020204" pitchFamily="34" charset="-122"/>
                  <a:ea typeface="微软雅黑" panose="020B0503020204020204" pitchFamily="34" charset="-122"/>
                </a:rPr>
                <a:t>2015</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5</a:t>
              </a:r>
              <a:r>
                <a:rPr lang="zh-CN" altLang="en-US" sz="2000" b="1" dirty="0">
                  <a:latin typeface="微软雅黑" panose="020B0503020204020204" pitchFamily="34" charset="-122"/>
                  <a:ea typeface="微软雅黑" panose="020B0503020204020204" pitchFamily="34" charset="-122"/>
                </a:rPr>
                <a:t>月</a:t>
              </a:r>
            </a:p>
          </p:txBody>
        </p:sp>
        <p:sp>
          <p:nvSpPr>
            <p:cNvPr id="55" name="TextBox 57"/>
            <p:cNvSpPr txBox="1"/>
            <p:nvPr/>
          </p:nvSpPr>
          <p:spPr>
            <a:xfrm flipH="1">
              <a:off x="8659904" y="4398691"/>
              <a:ext cx="1819144" cy="830997"/>
            </a:xfrm>
            <a:prstGeom prst="rect">
              <a:avLst/>
            </a:prstGeom>
            <a:noFill/>
          </p:spPr>
          <p:txBody>
            <a:bodyPr wrap="square" rtlCol="0">
              <a:spAutoFit/>
            </a:bodyPr>
            <a:lstStyle/>
            <a:p>
              <a:pPr algn="r">
                <a:lnSpc>
                  <a:spcPct val="150000"/>
                </a:lnSpc>
              </a:pPr>
              <a:r>
                <a:rPr lang="zh-CN" altLang="en-US" sz="1600" dirty="0">
                  <a:latin typeface="微软雅黑" panose="020B0503020204020204" pitchFamily="34" charset="-122"/>
                  <a:ea typeface="微软雅黑" panose="020B0503020204020204" pitchFamily="34" charset="-122"/>
                </a:rPr>
                <a:t>单击此处添加文本单击此处添加文本</a:t>
              </a:r>
            </a:p>
          </p:txBody>
        </p:sp>
        <p:grpSp>
          <p:nvGrpSpPr>
            <p:cNvPr id="56" name="组合 55"/>
            <p:cNvGrpSpPr/>
            <p:nvPr/>
          </p:nvGrpSpPr>
          <p:grpSpPr>
            <a:xfrm>
              <a:off x="7310049" y="3870922"/>
              <a:ext cx="3326575" cy="509059"/>
              <a:chOff x="7310049" y="3870922"/>
              <a:chExt cx="3326575" cy="509059"/>
            </a:xfrm>
          </p:grpSpPr>
          <p:cxnSp>
            <p:nvCxnSpPr>
              <p:cNvPr id="57" name="直接连接符 56"/>
              <p:cNvCxnSpPr/>
              <p:nvPr/>
            </p:nvCxnSpPr>
            <p:spPr>
              <a:xfrm flipH="1">
                <a:off x="7310050" y="4379981"/>
                <a:ext cx="3326574" cy="0"/>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V="1">
                <a:off x="7310049" y="3870922"/>
                <a:ext cx="1" cy="509059"/>
              </a:xfrm>
              <a:prstGeom prst="line">
                <a:avLst/>
              </a:prstGeom>
              <a:ln>
                <a:solidFill>
                  <a:schemeClr val="bg1">
                    <a:lumMod val="50000"/>
                  </a:schemeClr>
                </a:solidFill>
                <a:tailEnd type="ova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10584661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left)">
                                      <p:cBhvr>
                                        <p:cTn id="18" dur="500"/>
                                        <p:tgtEl>
                                          <p:spTgt spid="34"/>
                                        </p:tgtEl>
                                      </p:cBhvr>
                                    </p:animEffect>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500" fill="hold"/>
                                        <p:tgtEl>
                                          <p:spTgt spid="24"/>
                                        </p:tgtEl>
                                        <p:attrNameLst>
                                          <p:attrName>ppt_x</p:attrName>
                                        </p:attrNameLst>
                                      </p:cBhvr>
                                      <p:tavLst>
                                        <p:tav tm="0">
                                          <p:val>
                                            <p:strVal val="#ppt_x"/>
                                          </p:val>
                                        </p:tav>
                                        <p:tav tm="100000">
                                          <p:val>
                                            <p:strVal val="#ppt_x"/>
                                          </p:val>
                                        </p:tav>
                                      </p:tavLst>
                                    </p:anim>
                                    <p:anim calcmode="lin" valueType="num">
                                      <p:cBhvr additive="base">
                                        <p:cTn id="23" dur="500" fill="hold"/>
                                        <p:tgtEl>
                                          <p:spTgt spid="2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wipe(left)">
                                      <p:cBhvr>
                                        <p:cTn id="27" dur="500"/>
                                        <p:tgtEl>
                                          <p:spTgt spid="46"/>
                                        </p:tgtEl>
                                      </p:cBhvr>
                                    </p:animEffect>
                                  </p:childTnLst>
                                </p:cTn>
                              </p:par>
                            </p:childTnLst>
                          </p:cTn>
                        </p:par>
                        <p:par>
                          <p:cTn id="28" fill="hold">
                            <p:stCondLst>
                              <p:cond delay="2500"/>
                            </p:stCondLst>
                            <p:childTnLst>
                              <p:par>
                                <p:cTn id="29" presetID="2" presetClass="entr" presetSubtype="4"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2" presetClass="entr" presetSubtype="8" fill="hold" nodeType="after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wipe(left)">
                                      <p:cBhvr>
                                        <p:cTn id="36" dur="500"/>
                                        <p:tgtEl>
                                          <p:spTgt spid="53"/>
                                        </p:tgtEl>
                                      </p:cBhvr>
                                    </p:animEffect>
                                  </p:childTnLst>
                                </p:cTn>
                              </p:par>
                            </p:childTnLst>
                          </p:cTn>
                        </p:par>
                        <p:par>
                          <p:cTn id="37" fill="hold">
                            <p:stCondLst>
                              <p:cond delay="3500"/>
                            </p:stCondLst>
                            <p:childTnLst>
                              <p:par>
                                <p:cTn id="38" presetID="2" presetClass="entr" presetSubtype="4" fill="hold" nodeType="after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ppt_x"/>
                                          </p:val>
                                        </p:tav>
                                        <p:tav tm="100000">
                                          <p:val>
                                            <p:strVal val="#ppt_x"/>
                                          </p:val>
                                        </p:tav>
                                      </p:tavLst>
                                    </p:anim>
                                    <p:anim calcmode="lin" valueType="num">
                                      <p:cBhvr additive="base">
                                        <p:cTn id="41" dur="500" fill="hold"/>
                                        <p:tgtEl>
                                          <p:spTgt spid="14"/>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right)">
                                      <p:cBhvr>
                                        <p:cTn id="45" dur="500"/>
                                        <p:tgtEl>
                                          <p:spTgt spid="38"/>
                                        </p:tgtEl>
                                      </p:cBhvr>
                                    </p:animEffect>
                                  </p:childTnLst>
                                </p:cTn>
                              </p:par>
                            </p:childTnLst>
                          </p:cTn>
                        </p:par>
                        <p:par>
                          <p:cTn id="46" fill="hold">
                            <p:stCondLst>
                              <p:cond delay="4500"/>
                            </p:stCondLst>
                            <p:childTnLst>
                              <p:par>
                                <p:cTn id="47" presetID="2" presetClass="entr" presetSubtype="4" fill="hold" nodeType="after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fill="hold"/>
                                        <p:tgtEl>
                                          <p:spTgt spid="19"/>
                                        </p:tgtEl>
                                        <p:attrNameLst>
                                          <p:attrName>ppt_x</p:attrName>
                                        </p:attrNameLst>
                                      </p:cBhvr>
                                      <p:tavLst>
                                        <p:tav tm="0">
                                          <p:val>
                                            <p:strVal val="#ppt_x"/>
                                          </p:val>
                                        </p:tav>
                                        <p:tav tm="100000">
                                          <p:val>
                                            <p:strVal val="#ppt_x"/>
                                          </p:val>
                                        </p:tav>
                                      </p:tavLst>
                                    </p:anim>
                                    <p:anim calcmode="lin" valueType="num">
                                      <p:cBhvr additive="base">
                                        <p:cTn id="50" dur="500" fill="hold"/>
                                        <p:tgtEl>
                                          <p:spTgt spid="19"/>
                                        </p:tgtEl>
                                        <p:attrNameLst>
                                          <p:attrName>ppt_y</p:attrName>
                                        </p:attrNameLst>
                                      </p:cBhvr>
                                      <p:tavLst>
                                        <p:tav tm="0">
                                          <p:val>
                                            <p:strVal val="1+#ppt_h/2"/>
                                          </p:val>
                                        </p:tav>
                                        <p:tav tm="100000">
                                          <p:val>
                                            <p:strVal val="#ppt_y"/>
                                          </p:val>
                                        </p:tav>
                                      </p:tavLst>
                                    </p:anim>
                                  </p:childTnLst>
                                </p:cTn>
                              </p:par>
                            </p:childTnLst>
                          </p:cTn>
                        </p:par>
                        <p:par>
                          <p:cTn id="51" fill="hold">
                            <p:stCondLst>
                              <p:cond delay="5000"/>
                            </p:stCondLst>
                            <p:childTnLst>
                              <p:par>
                                <p:cTn id="52" presetID="22" presetClass="entr" presetSubtype="2" fill="hold" nodeType="after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wipe(right)">
                                      <p:cBhvr>
                                        <p:cTn id="5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3" name="组合 2"/>
          <p:cNvGrpSpPr/>
          <p:nvPr/>
        </p:nvGrpSpPr>
        <p:grpSpPr>
          <a:xfrm>
            <a:off x="7696271" y="1439168"/>
            <a:ext cx="2722124" cy="2477002"/>
            <a:chOff x="7803849" y="1754071"/>
            <a:chExt cx="2722124" cy="2477002"/>
          </a:xfrm>
        </p:grpSpPr>
        <p:sp>
          <p:nvSpPr>
            <p:cNvPr id="4" name="Freeform 40"/>
            <p:cNvSpPr>
              <a:spLocks/>
            </p:cNvSpPr>
            <p:nvPr/>
          </p:nvSpPr>
          <p:spPr bwMode="auto">
            <a:xfrm>
              <a:off x="7803849" y="1754071"/>
              <a:ext cx="2722124" cy="2444498"/>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 name="Freeform 41"/>
            <p:cNvSpPr>
              <a:spLocks noEditPoints="1"/>
            </p:cNvSpPr>
            <p:nvPr/>
          </p:nvSpPr>
          <p:spPr bwMode="auto">
            <a:xfrm>
              <a:off x="7803849" y="1754071"/>
              <a:ext cx="2722124" cy="2444498"/>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00206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6" name="Freeform 50"/>
            <p:cNvSpPr>
              <a:spLocks/>
            </p:cNvSpPr>
            <p:nvPr/>
          </p:nvSpPr>
          <p:spPr bwMode="auto">
            <a:xfrm>
              <a:off x="8802513" y="2291207"/>
              <a:ext cx="495552" cy="582170"/>
            </a:xfrm>
            <a:custGeom>
              <a:avLst/>
              <a:gdLst>
                <a:gd name="T0" fmla="*/ 74 w 120"/>
                <a:gd name="T1" fmla="*/ 39 h 140"/>
                <a:gd name="T2" fmla="*/ 82 w 120"/>
                <a:gd name="T3" fmla="*/ 22 h 140"/>
                <a:gd name="T4" fmla="*/ 60 w 120"/>
                <a:gd name="T5" fmla="*/ 0 h 140"/>
                <a:gd name="T6" fmla="*/ 38 w 120"/>
                <a:gd name="T7" fmla="*/ 22 h 140"/>
                <a:gd name="T8" fmla="*/ 46 w 120"/>
                <a:gd name="T9" fmla="*/ 39 h 140"/>
                <a:gd name="T10" fmla="*/ 8 w 120"/>
                <a:gd name="T11" fmla="*/ 98 h 140"/>
                <a:gd name="T12" fmla="*/ 37 w 120"/>
                <a:gd name="T13" fmla="*/ 78 h 140"/>
                <a:gd name="T14" fmla="*/ 25 w 120"/>
                <a:gd name="T15" fmla="*/ 140 h 140"/>
                <a:gd name="T16" fmla="*/ 45 w 120"/>
                <a:gd name="T17" fmla="*/ 140 h 140"/>
                <a:gd name="T18" fmla="*/ 60 w 120"/>
                <a:gd name="T19" fmla="*/ 114 h 140"/>
                <a:gd name="T20" fmla="*/ 75 w 120"/>
                <a:gd name="T21" fmla="*/ 140 h 140"/>
                <a:gd name="T22" fmla="*/ 95 w 120"/>
                <a:gd name="T23" fmla="*/ 140 h 140"/>
                <a:gd name="T24" fmla="*/ 83 w 120"/>
                <a:gd name="T25" fmla="*/ 78 h 140"/>
                <a:gd name="T26" fmla="*/ 112 w 120"/>
                <a:gd name="T27" fmla="*/ 98 h 140"/>
                <a:gd name="T28" fmla="*/ 74 w 120"/>
                <a:gd name="T29" fmla="*/ 3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0" h="140">
                  <a:moveTo>
                    <a:pt x="74" y="39"/>
                  </a:moveTo>
                  <a:cubicBezTo>
                    <a:pt x="78" y="35"/>
                    <a:pt x="82" y="29"/>
                    <a:pt x="82" y="22"/>
                  </a:cubicBezTo>
                  <a:cubicBezTo>
                    <a:pt x="82" y="10"/>
                    <a:pt x="72" y="0"/>
                    <a:pt x="60" y="0"/>
                  </a:cubicBezTo>
                  <a:cubicBezTo>
                    <a:pt x="48" y="0"/>
                    <a:pt x="38" y="10"/>
                    <a:pt x="38" y="22"/>
                  </a:cubicBezTo>
                  <a:cubicBezTo>
                    <a:pt x="38" y="29"/>
                    <a:pt x="42" y="35"/>
                    <a:pt x="46" y="39"/>
                  </a:cubicBezTo>
                  <a:cubicBezTo>
                    <a:pt x="24" y="46"/>
                    <a:pt x="0" y="91"/>
                    <a:pt x="8" y="98"/>
                  </a:cubicBezTo>
                  <a:cubicBezTo>
                    <a:pt x="15" y="105"/>
                    <a:pt x="27" y="91"/>
                    <a:pt x="37" y="78"/>
                  </a:cubicBezTo>
                  <a:cubicBezTo>
                    <a:pt x="32" y="99"/>
                    <a:pt x="27" y="121"/>
                    <a:pt x="25" y="140"/>
                  </a:cubicBezTo>
                  <a:cubicBezTo>
                    <a:pt x="45" y="140"/>
                    <a:pt x="45" y="140"/>
                    <a:pt x="45" y="140"/>
                  </a:cubicBezTo>
                  <a:cubicBezTo>
                    <a:pt x="45" y="129"/>
                    <a:pt x="52" y="114"/>
                    <a:pt x="60" y="114"/>
                  </a:cubicBezTo>
                  <a:cubicBezTo>
                    <a:pt x="68" y="114"/>
                    <a:pt x="75" y="129"/>
                    <a:pt x="75" y="140"/>
                  </a:cubicBezTo>
                  <a:cubicBezTo>
                    <a:pt x="95" y="140"/>
                    <a:pt x="95" y="140"/>
                    <a:pt x="95" y="140"/>
                  </a:cubicBezTo>
                  <a:cubicBezTo>
                    <a:pt x="93" y="121"/>
                    <a:pt x="88" y="99"/>
                    <a:pt x="83" y="78"/>
                  </a:cubicBezTo>
                  <a:cubicBezTo>
                    <a:pt x="93" y="91"/>
                    <a:pt x="105" y="105"/>
                    <a:pt x="112" y="98"/>
                  </a:cubicBezTo>
                  <a:cubicBezTo>
                    <a:pt x="120" y="91"/>
                    <a:pt x="96" y="46"/>
                    <a:pt x="74" y="39"/>
                  </a:cubicBezTo>
                  <a:close/>
                </a:path>
              </a:pathLst>
            </a:custGeom>
            <a:solidFill>
              <a:srgbClr val="00206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7" name="文本框 6"/>
            <p:cNvSpPr txBox="1"/>
            <p:nvPr/>
          </p:nvSpPr>
          <p:spPr>
            <a:xfrm>
              <a:off x="8625349" y="2907634"/>
              <a:ext cx="968535" cy="1323439"/>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r>
                <a:rPr lang="en-US" altLang="zh-CN" b="1" dirty="0">
                  <a:solidFill>
                    <a:schemeClr val="tx1"/>
                  </a:solidFill>
                  <a:latin typeface="微软雅黑" panose="020B0503020204020204" pitchFamily="34" charset="-122"/>
                  <a:ea typeface="微软雅黑" panose="020B0503020204020204" pitchFamily="34" charset="-122"/>
                </a:rPr>
                <a:t>0 4</a:t>
              </a:r>
              <a:endParaRPr lang="zh-CN" altLang="en-US" b="1" dirty="0">
                <a:solidFill>
                  <a:schemeClr val="tx1"/>
                </a:solidFill>
                <a:latin typeface="微软雅黑" panose="020B0503020204020204" pitchFamily="34" charset="-122"/>
                <a:ea typeface="微软雅黑" panose="020B0503020204020204" pitchFamily="34" charset="-122"/>
              </a:endParaRPr>
            </a:p>
            <a:p>
              <a:endParaRPr lang="zh-CN" altLang="en-US" dirty="0"/>
            </a:p>
          </p:txBody>
        </p:sp>
      </p:grpSp>
      <p:grpSp>
        <p:nvGrpSpPr>
          <p:cNvPr id="8" name="组合 7"/>
          <p:cNvGrpSpPr/>
          <p:nvPr/>
        </p:nvGrpSpPr>
        <p:grpSpPr>
          <a:xfrm>
            <a:off x="5654965" y="1439168"/>
            <a:ext cx="2722124" cy="2477002"/>
            <a:chOff x="5762543" y="1754071"/>
            <a:chExt cx="2722124" cy="2477002"/>
          </a:xfrm>
        </p:grpSpPr>
        <p:sp>
          <p:nvSpPr>
            <p:cNvPr id="9" name="Freeform 42"/>
            <p:cNvSpPr>
              <a:spLocks/>
            </p:cNvSpPr>
            <p:nvPr/>
          </p:nvSpPr>
          <p:spPr bwMode="auto">
            <a:xfrm>
              <a:off x="5762543" y="1754071"/>
              <a:ext cx="2722124" cy="2444498"/>
            </a:xfrm>
            <a:custGeom>
              <a:avLst/>
              <a:gdLst>
                <a:gd name="T0" fmla="*/ 1149 w 1149"/>
                <a:gd name="T1" fmla="*/ 515 h 1030"/>
                <a:gd name="T2" fmla="*/ 1019 w 1149"/>
                <a:gd name="T3" fmla="*/ 412 h 1030"/>
                <a:gd name="T4" fmla="*/ 515 w 1149"/>
                <a:gd name="T5" fmla="*/ 0 h 1030"/>
                <a:gd name="T6" fmla="*/ 0 w 1149"/>
                <a:gd name="T7" fmla="*/ 515 h 1030"/>
                <a:gd name="T8" fmla="*/ 515 w 1149"/>
                <a:gd name="T9" fmla="*/ 1030 h 1030"/>
                <a:gd name="T10" fmla="*/ 1019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19" y="412"/>
                    <a:pt x="1019" y="412"/>
                    <a:pt x="1019" y="412"/>
                  </a:cubicBezTo>
                  <a:cubicBezTo>
                    <a:pt x="971" y="177"/>
                    <a:pt x="764" y="0"/>
                    <a:pt x="515" y="0"/>
                  </a:cubicBezTo>
                  <a:cubicBezTo>
                    <a:pt x="231" y="0"/>
                    <a:pt x="0" y="231"/>
                    <a:pt x="0" y="515"/>
                  </a:cubicBezTo>
                  <a:cubicBezTo>
                    <a:pt x="0" y="799"/>
                    <a:pt x="231" y="1030"/>
                    <a:pt x="515" y="1030"/>
                  </a:cubicBezTo>
                  <a:cubicBezTo>
                    <a:pt x="764" y="1030"/>
                    <a:pt x="971" y="853"/>
                    <a:pt x="1019" y="618"/>
                  </a:cubicBezTo>
                  <a:lnTo>
                    <a:pt x="1149"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43"/>
            <p:cNvSpPr>
              <a:spLocks noEditPoints="1"/>
            </p:cNvSpPr>
            <p:nvPr/>
          </p:nvSpPr>
          <p:spPr bwMode="auto">
            <a:xfrm>
              <a:off x="5762543" y="1754071"/>
              <a:ext cx="2722124" cy="2444498"/>
            </a:xfrm>
            <a:custGeom>
              <a:avLst/>
              <a:gdLst>
                <a:gd name="T0" fmla="*/ 1019 w 1149"/>
                <a:gd name="T1" fmla="*/ 412 h 1030"/>
                <a:gd name="T2" fmla="*/ 515 w 1149"/>
                <a:gd name="T3" fmla="*/ 0 h 1030"/>
                <a:gd name="T4" fmla="*/ 0 w 1149"/>
                <a:gd name="T5" fmla="*/ 515 h 1030"/>
                <a:gd name="T6" fmla="*/ 515 w 1149"/>
                <a:gd name="T7" fmla="*/ 1030 h 1030"/>
                <a:gd name="T8" fmla="*/ 1019 w 1149"/>
                <a:gd name="T9" fmla="*/ 618 h 1030"/>
                <a:gd name="T10" fmla="*/ 1149 w 1149"/>
                <a:gd name="T11" fmla="*/ 515 h 1030"/>
                <a:gd name="T12" fmla="*/ 1019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19" y="412"/>
                  </a:moveTo>
                  <a:cubicBezTo>
                    <a:pt x="971" y="177"/>
                    <a:pt x="764" y="0"/>
                    <a:pt x="515" y="0"/>
                  </a:cubicBezTo>
                  <a:cubicBezTo>
                    <a:pt x="231" y="0"/>
                    <a:pt x="0" y="231"/>
                    <a:pt x="0" y="515"/>
                  </a:cubicBezTo>
                  <a:cubicBezTo>
                    <a:pt x="0" y="799"/>
                    <a:pt x="231" y="1030"/>
                    <a:pt x="515" y="1030"/>
                  </a:cubicBezTo>
                  <a:cubicBezTo>
                    <a:pt x="764" y="1030"/>
                    <a:pt x="971" y="853"/>
                    <a:pt x="1019" y="618"/>
                  </a:cubicBezTo>
                  <a:cubicBezTo>
                    <a:pt x="1149" y="515"/>
                    <a:pt x="1149" y="515"/>
                    <a:pt x="1149" y="515"/>
                  </a:cubicBezTo>
                  <a:lnTo>
                    <a:pt x="1019"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0070C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49"/>
            <p:cNvSpPr>
              <a:spLocks noEditPoints="1"/>
            </p:cNvSpPr>
            <p:nvPr/>
          </p:nvSpPr>
          <p:spPr bwMode="auto">
            <a:xfrm>
              <a:off x="6726976" y="2298243"/>
              <a:ext cx="596272" cy="527780"/>
            </a:xfrm>
            <a:custGeom>
              <a:avLst/>
              <a:gdLst>
                <a:gd name="T0" fmla="*/ 29 w 144"/>
                <a:gd name="T1" fmla="*/ 53 h 127"/>
                <a:gd name="T2" fmla="*/ 45 w 144"/>
                <a:gd name="T3" fmla="*/ 72 h 127"/>
                <a:gd name="T4" fmla="*/ 65 w 144"/>
                <a:gd name="T5" fmla="*/ 58 h 127"/>
                <a:gd name="T6" fmla="*/ 50 w 144"/>
                <a:gd name="T7" fmla="*/ 39 h 127"/>
                <a:gd name="T8" fmla="*/ 65 w 144"/>
                <a:gd name="T9" fmla="*/ 29 h 127"/>
                <a:gd name="T10" fmla="*/ 8 w 144"/>
                <a:gd name="T11" fmla="*/ 0 h 127"/>
                <a:gd name="T12" fmla="*/ 13 w 144"/>
                <a:gd name="T13" fmla="*/ 63 h 127"/>
                <a:gd name="T14" fmla="*/ 29 w 144"/>
                <a:gd name="T15" fmla="*/ 53 h 127"/>
                <a:gd name="T16" fmla="*/ 115 w 144"/>
                <a:gd name="T17" fmla="*/ 53 h 127"/>
                <a:gd name="T18" fmla="*/ 131 w 144"/>
                <a:gd name="T19" fmla="*/ 63 h 127"/>
                <a:gd name="T20" fmla="*/ 136 w 144"/>
                <a:gd name="T21" fmla="*/ 0 h 127"/>
                <a:gd name="T22" fmla="*/ 80 w 144"/>
                <a:gd name="T23" fmla="*/ 29 h 127"/>
                <a:gd name="T24" fmla="*/ 95 w 144"/>
                <a:gd name="T25" fmla="*/ 39 h 127"/>
                <a:gd name="T26" fmla="*/ 0 w 144"/>
                <a:gd name="T27" fmla="*/ 103 h 127"/>
                <a:gd name="T28" fmla="*/ 5 w 144"/>
                <a:gd name="T29" fmla="*/ 127 h 127"/>
                <a:gd name="T30" fmla="*/ 115 w 144"/>
                <a:gd name="T31" fmla="*/ 53 h 127"/>
                <a:gd name="T32" fmla="*/ 101 w 144"/>
                <a:gd name="T33" fmla="*/ 86 h 127"/>
                <a:gd name="T34" fmla="*/ 81 w 144"/>
                <a:gd name="T35" fmla="*/ 103 h 127"/>
                <a:gd name="T36" fmla="*/ 139 w 144"/>
                <a:gd name="T37" fmla="*/ 127 h 127"/>
                <a:gd name="T38" fmla="*/ 144 w 144"/>
                <a:gd name="T39" fmla="*/ 103 h 127"/>
                <a:gd name="T40" fmla="*/ 101 w 144"/>
                <a:gd name="T41" fmla="*/ 8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27">
                  <a:moveTo>
                    <a:pt x="29" y="53"/>
                  </a:moveTo>
                  <a:cubicBezTo>
                    <a:pt x="34" y="60"/>
                    <a:pt x="39" y="66"/>
                    <a:pt x="45" y="72"/>
                  </a:cubicBezTo>
                  <a:cubicBezTo>
                    <a:pt x="51" y="68"/>
                    <a:pt x="58" y="63"/>
                    <a:pt x="65" y="58"/>
                  </a:cubicBezTo>
                  <a:cubicBezTo>
                    <a:pt x="59" y="52"/>
                    <a:pt x="54" y="46"/>
                    <a:pt x="50" y="39"/>
                  </a:cubicBezTo>
                  <a:cubicBezTo>
                    <a:pt x="65" y="29"/>
                    <a:pt x="65" y="29"/>
                    <a:pt x="65" y="29"/>
                  </a:cubicBezTo>
                  <a:cubicBezTo>
                    <a:pt x="8" y="0"/>
                    <a:pt x="8" y="0"/>
                    <a:pt x="8" y="0"/>
                  </a:cubicBezTo>
                  <a:cubicBezTo>
                    <a:pt x="13" y="63"/>
                    <a:pt x="13" y="63"/>
                    <a:pt x="13" y="63"/>
                  </a:cubicBezTo>
                  <a:lnTo>
                    <a:pt x="29" y="53"/>
                  </a:lnTo>
                  <a:close/>
                  <a:moveTo>
                    <a:pt x="115" y="53"/>
                  </a:moveTo>
                  <a:cubicBezTo>
                    <a:pt x="131" y="63"/>
                    <a:pt x="131" y="63"/>
                    <a:pt x="131" y="63"/>
                  </a:cubicBezTo>
                  <a:cubicBezTo>
                    <a:pt x="136" y="0"/>
                    <a:pt x="136" y="0"/>
                    <a:pt x="136" y="0"/>
                  </a:cubicBezTo>
                  <a:cubicBezTo>
                    <a:pt x="80" y="29"/>
                    <a:pt x="80" y="29"/>
                    <a:pt x="80" y="29"/>
                  </a:cubicBezTo>
                  <a:cubicBezTo>
                    <a:pt x="95" y="39"/>
                    <a:pt x="95" y="39"/>
                    <a:pt x="95" y="39"/>
                  </a:cubicBezTo>
                  <a:cubicBezTo>
                    <a:pt x="61" y="90"/>
                    <a:pt x="1" y="103"/>
                    <a:pt x="0" y="103"/>
                  </a:cubicBezTo>
                  <a:cubicBezTo>
                    <a:pt x="5" y="127"/>
                    <a:pt x="5" y="127"/>
                    <a:pt x="5" y="127"/>
                  </a:cubicBezTo>
                  <a:cubicBezTo>
                    <a:pt x="8" y="127"/>
                    <a:pt x="75" y="112"/>
                    <a:pt x="115" y="53"/>
                  </a:cubicBezTo>
                  <a:close/>
                  <a:moveTo>
                    <a:pt x="101" y="86"/>
                  </a:moveTo>
                  <a:cubicBezTo>
                    <a:pt x="95" y="92"/>
                    <a:pt x="88" y="98"/>
                    <a:pt x="81" y="103"/>
                  </a:cubicBezTo>
                  <a:cubicBezTo>
                    <a:pt x="111" y="121"/>
                    <a:pt x="137" y="127"/>
                    <a:pt x="139" y="127"/>
                  </a:cubicBezTo>
                  <a:cubicBezTo>
                    <a:pt x="144" y="103"/>
                    <a:pt x="144" y="103"/>
                    <a:pt x="144" y="103"/>
                  </a:cubicBezTo>
                  <a:cubicBezTo>
                    <a:pt x="144" y="103"/>
                    <a:pt x="124" y="99"/>
                    <a:pt x="101" y="86"/>
                  </a:cubicBezTo>
                  <a:close/>
                </a:path>
              </a:pathLst>
            </a:custGeom>
            <a:solidFill>
              <a:srgbClr val="0070C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文本框 11"/>
            <p:cNvSpPr txBox="1"/>
            <p:nvPr/>
          </p:nvSpPr>
          <p:spPr>
            <a:xfrm>
              <a:off x="6565899" y="2907634"/>
              <a:ext cx="968535" cy="1323439"/>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r>
                <a:rPr lang="en-US" altLang="zh-CN" b="1" dirty="0">
                  <a:solidFill>
                    <a:schemeClr val="tx1"/>
                  </a:solidFill>
                  <a:latin typeface="微软雅黑" panose="020B0503020204020204" pitchFamily="34" charset="-122"/>
                  <a:ea typeface="微软雅黑" panose="020B0503020204020204" pitchFamily="34" charset="-122"/>
                </a:rPr>
                <a:t>0 3</a:t>
              </a:r>
              <a:endParaRPr lang="zh-CN" altLang="en-US" b="1" dirty="0">
                <a:solidFill>
                  <a:schemeClr val="tx1"/>
                </a:solidFill>
                <a:latin typeface="微软雅黑" panose="020B0503020204020204" pitchFamily="34" charset="-122"/>
                <a:ea typeface="微软雅黑" panose="020B0503020204020204" pitchFamily="34" charset="-122"/>
              </a:endParaRPr>
            </a:p>
            <a:p>
              <a:endParaRPr lang="zh-CN" altLang="en-US" dirty="0"/>
            </a:p>
          </p:txBody>
        </p:sp>
      </p:grpSp>
      <p:grpSp>
        <p:nvGrpSpPr>
          <p:cNvPr id="13" name="组合 12"/>
          <p:cNvGrpSpPr/>
          <p:nvPr/>
        </p:nvGrpSpPr>
        <p:grpSpPr>
          <a:xfrm>
            <a:off x="3612508" y="1439168"/>
            <a:ext cx="2719821" cy="2477002"/>
            <a:chOff x="3720086" y="1754071"/>
            <a:chExt cx="2719821" cy="2477002"/>
          </a:xfrm>
        </p:grpSpPr>
        <p:sp>
          <p:nvSpPr>
            <p:cNvPr id="14" name="Freeform 44"/>
            <p:cNvSpPr>
              <a:spLocks/>
            </p:cNvSpPr>
            <p:nvPr/>
          </p:nvSpPr>
          <p:spPr bwMode="auto">
            <a:xfrm>
              <a:off x="3720086" y="1754071"/>
              <a:ext cx="2719821" cy="2444498"/>
            </a:xfrm>
            <a:custGeom>
              <a:avLst/>
              <a:gdLst>
                <a:gd name="T0" fmla="*/ 1148 w 1148"/>
                <a:gd name="T1" fmla="*/ 515 h 1030"/>
                <a:gd name="T2" fmla="*/ 1019 w 1148"/>
                <a:gd name="T3" fmla="*/ 412 h 1030"/>
                <a:gd name="T4" fmla="*/ 515 w 1148"/>
                <a:gd name="T5" fmla="*/ 0 h 1030"/>
                <a:gd name="T6" fmla="*/ 0 w 1148"/>
                <a:gd name="T7" fmla="*/ 515 h 1030"/>
                <a:gd name="T8" fmla="*/ 515 w 1148"/>
                <a:gd name="T9" fmla="*/ 1030 h 1030"/>
                <a:gd name="T10" fmla="*/ 1019 w 1148"/>
                <a:gd name="T11" fmla="*/ 618 h 1030"/>
                <a:gd name="T12" fmla="*/ 1148 w 1148"/>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8" h="1030">
                  <a:moveTo>
                    <a:pt x="1148" y="515"/>
                  </a:moveTo>
                  <a:cubicBezTo>
                    <a:pt x="1019" y="412"/>
                    <a:pt x="1019" y="412"/>
                    <a:pt x="1019" y="412"/>
                  </a:cubicBezTo>
                  <a:cubicBezTo>
                    <a:pt x="971" y="177"/>
                    <a:pt x="763" y="0"/>
                    <a:pt x="515" y="0"/>
                  </a:cubicBezTo>
                  <a:cubicBezTo>
                    <a:pt x="230" y="0"/>
                    <a:pt x="0" y="231"/>
                    <a:pt x="0" y="515"/>
                  </a:cubicBezTo>
                  <a:cubicBezTo>
                    <a:pt x="0" y="799"/>
                    <a:pt x="230" y="1030"/>
                    <a:pt x="515" y="1030"/>
                  </a:cubicBezTo>
                  <a:cubicBezTo>
                    <a:pt x="763" y="1030"/>
                    <a:pt x="971" y="853"/>
                    <a:pt x="1019" y="618"/>
                  </a:cubicBezTo>
                  <a:lnTo>
                    <a:pt x="1148"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3720086" y="1754071"/>
              <a:ext cx="2719821" cy="2477002"/>
              <a:chOff x="3720086" y="1754071"/>
              <a:chExt cx="2719821" cy="2477002"/>
            </a:xfrm>
          </p:grpSpPr>
          <p:sp>
            <p:nvSpPr>
              <p:cNvPr id="16" name="Freeform 45"/>
              <p:cNvSpPr>
                <a:spLocks noEditPoints="1"/>
              </p:cNvSpPr>
              <p:nvPr/>
            </p:nvSpPr>
            <p:spPr bwMode="auto">
              <a:xfrm>
                <a:off x="3720086" y="1754071"/>
                <a:ext cx="2719821" cy="2444498"/>
              </a:xfrm>
              <a:custGeom>
                <a:avLst/>
                <a:gdLst>
                  <a:gd name="T0" fmla="*/ 1019 w 1148"/>
                  <a:gd name="T1" fmla="*/ 412 h 1030"/>
                  <a:gd name="T2" fmla="*/ 515 w 1148"/>
                  <a:gd name="T3" fmla="*/ 0 h 1030"/>
                  <a:gd name="T4" fmla="*/ 0 w 1148"/>
                  <a:gd name="T5" fmla="*/ 515 h 1030"/>
                  <a:gd name="T6" fmla="*/ 515 w 1148"/>
                  <a:gd name="T7" fmla="*/ 1030 h 1030"/>
                  <a:gd name="T8" fmla="*/ 1019 w 1148"/>
                  <a:gd name="T9" fmla="*/ 618 h 1030"/>
                  <a:gd name="T10" fmla="*/ 1148 w 1148"/>
                  <a:gd name="T11" fmla="*/ 515 h 1030"/>
                  <a:gd name="T12" fmla="*/ 1019 w 1148"/>
                  <a:gd name="T13" fmla="*/ 412 h 1030"/>
                  <a:gd name="T14" fmla="*/ 515 w 1148"/>
                  <a:gd name="T15" fmla="*/ 979 h 1030"/>
                  <a:gd name="T16" fmla="*/ 51 w 1148"/>
                  <a:gd name="T17" fmla="*/ 515 h 1030"/>
                  <a:gd name="T18" fmla="*/ 515 w 1148"/>
                  <a:gd name="T19" fmla="*/ 51 h 1030"/>
                  <a:gd name="T20" fmla="*/ 979 w 1148"/>
                  <a:gd name="T21" fmla="*/ 515 h 1030"/>
                  <a:gd name="T22" fmla="*/ 515 w 1148"/>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8" h="1030">
                    <a:moveTo>
                      <a:pt x="1019" y="412"/>
                    </a:moveTo>
                    <a:cubicBezTo>
                      <a:pt x="971" y="177"/>
                      <a:pt x="763" y="0"/>
                      <a:pt x="515" y="0"/>
                    </a:cubicBezTo>
                    <a:cubicBezTo>
                      <a:pt x="230" y="0"/>
                      <a:pt x="0" y="231"/>
                      <a:pt x="0" y="515"/>
                    </a:cubicBezTo>
                    <a:cubicBezTo>
                      <a:pt x="0" y="799"/>
                      <a:pt x="230" y="1030"/>
                      <a:pt x="515" y="1030"/>
                    </a:cubicBezTo>
                    <a:cubicBezTo>
                      <a:pt x="763" y="1030"/>
                      <a:pt x="971" y="853"/>
                      <a:pt x="1019" y="618"/>
                    </a:cubicBezTo>
                    <a:cubicBezTo>
                      <a:pt x="1148" y="515"/>
                      <a:pt x="1148" y="515"/>
                      <a:pt x="1148" y="515"/>
                    </a:cubicBezTo>
                    <a:lnTo>
                      <a:pt x="1019" y="412"/>
                    </a:lnTo>
                    <a:close/>
                    <a:moveTo>
                      <a:pt x="515" y="979"/>
                    </a:moveTo>
                    <a:cubicBezTo>
                      <a:pt x="258" y="979"/>
                      <a:pt x="51" y="771"/>
                      <a:pt x="51" y="515"/>
                    </a:cubicBezTo>
                    <a:cubicBezTo>
                      <a:pt x="51" y="259"/>
                      <a:pt x="258" y="51"/>
                      <a:pt x="515" y="51"/>
                    </a:cubicBezTo>
                    <a:cubicBezTo>
                      <a:pt x="771" y="51"/>
                      <a:pt x="979" y="259"/>
                      <a:pt x="979" y="515"/>
                    </a:cubicBezTo>
                    <a:cubicBezTo>
                      <a:pt x="979" y="771"/>
                      <a:pt x="771" y="979"/>
                      <a:pt x="515" y="979"/>
                    </a:cubicBezTo>
                    <a:close/>
                  </a:path>
                </a:pathLst>
              </a:custGeom>
              <a:solidFill>
                <a:srgbClr val="00206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48"/>
              <p:cNvSpPr>
                <a:spLocks noEditPoints="1"/>
              </p:cNvSpPr>
              <p:nvPr/>
            </p:nvSpPr>
            <p:spPr bwMode="auto">
              <a:xfrm>
                <a:off x="4681795" y="2264731"/>
                <a:ext cx="630518" cy="630518"/>
              </a:xfrm>
              <a:custGeom>
                <a:avLst/>
                <a:gdLst>
                  <a:gd name="T0" fmla="*/ 152 w 152"/>
                  <a:gd name="T1" fmla="*/ 88 h 152"/>
                  <a:gd name="T2" fmla="*/ 152 w 152"/>
                  <a:gd name="T3" fmla="*/ 64 h 152"/>
                  <a:gd name="T4" fmla="*/ 138 w 152"/>
                  <a:gd name="T5" fmla="*/ 64 h 152"/>
                  <a:gd name="T6" fmla="*/ 128 w 152"/>
                  <a:gd name="T7" fmla="*/ 40 h 152"/>
                  <a:gd name="T8" fmla="*/ 138 w 152"/>
                  <a:gd name="T9" fmla="*/ 31 h 152"/>
                  <a:gd name="T10" fmla="*/ 121 w 152"/>
                  <a:gd name="T11" fmla="*/ 14 h 152"/>
                  <a:gd name="T12" fmla="*/ 111 w 152"/>
                  <a:gd name="T13" fmla="*/ 24 h 152"/>
                  <a:gd name="T14" fmla="*/ 88 w 152"/>
                  <a:gd name="T15" fmla="*/ 14 h 152"/>
                  <a:gd name="T16" fmla="*/ 88 w 152"/>
                  <a:gd name="T17" fmla="*/ 0 h 152"/>
                  <a:gd name="T18" fmla="*/ 64 w 152"/>
                  <a:gd name="T19" fmla="*/ 0 h 152"/>
                  <a:gd name="T20" fmla="*/ 64 w 152"/>
                  <a:gd name="T21" fmla="*/ 14 h 152"/>
                  <a:gd name="T22" fmla="*/ 41 w 152"/>
                  <a:gd name="T23" fmla="*/ 24 h 152"/>
                  <a:gd name="T24" fmla="*/ 31 w 152"/>
                  <a:gd name="T25" fmla="*/ 14 h 152"/>
                  <a:gd name="T26" fmla="*/ 14 w 152"/>
                  <a:gd name="T27" fmla="*/ 31 h 152"/>
                  <a:gd name="T28" fmla="*/ 24 w 152"/>
                  <a:gd name="T29" fmla="*/ 40 h 152"/>
                  <a:gd name="T30" fmla="*/ 14 w 152"/>
                  <a:gd name="T31" fmla="*/ 64 h 152"/>
                  <a:gd name="T32" fmla="*/ 0 w 152"/>
                  <a:gd name="T33" fmla="*/ 64 h 152"/>
                  <a:gd name="T34" fmla="*/ 0 w 152"/>
                  <a:gd name="T35" fmla="*/ 88 h 152"/>
                  <a:gd name="T36" fmla="*/ 14 w 152"/>
                  <a:gd name="T37" fmla="*/ 88 h 152"/>
                  <a:gd name="T38" fmla="*/ 24 w 152"/>
                  <a:gd name="T39" fmla="*/ 111 h 152"/>
                  <a:gd name="T40" fmla="*/ 14 w 152"/>
                  <a:gd name="T41" fmla="*/ 121 h 152"/>
                  <a:gd name="T42" fmla="*/ 31 w 152"/>
                  <a:gd name="T43" fmla="*/ 138 h 152"/>
                  <a:gd name="T44" fmla="*/ 41 w 152"/>
                  <a:gd name="T45" fmla="*/ 128 h 152"/>
                  <a:gd name="T46" fmla="*/ 64 w 152"/>
                  <a:gd name="T47" fmla="*/ 138 h 152"/>
                  <a:gd name="T48" fmla="*/ 64 w 152"/>
                  <a:gd name="T49" fmla="*/ 152 h 152"/>
                  <a:gd name="T50" fmla="*/ 88 w 152"/>
                  <a:gd name="T51" fmla="*/ 152 h 152"/>
                  <a:gd name="T52" fmla="*/ 88 w 152"/>
                  <a:gd name="T53" fmla="*/ 138 h 152"/>
                  <a:gd name="T54" fmla="*/ 111 w 152"/>
                  <a:gd name="T55" fmla="*/ 128 h 152"/>
                  <a:gd name="T56" fmla="*/ 121 w 152"/>
                  <a:gd name="T57" fmla="*/ 138 h 152"/>
                  <a:gd name="T58" fmla="*/ 138 w 152"/>
                  <a:gd name="T59" fmla="*/ 121 h 152"/>
                  <a:gd name="T60" fmla="*/ 128 w 152"/>
                  <a:gd name="T61" fmla="*/ 111 h 152"/>
                  <a:gd name="T62" fmla="*/ 138 w 152"/>
                  <a:gd name="T63" fmla="*/ 88 h 152"/>
                  <a:gd name="T64" fmla="*/ 152 w 152"/>
                  <a:gd name="T65" fmla="*/ 88 h 152"/>
                  <a:gd name="T66" fmla="*/ 76 w 152"/>
                  <a:gd name="T67" fmla="*/ 115 h 152"/>
                  <a:gd name="T68" fmla="*/ 37 w 152"/>
                  <a:gd name="T69" fmla="*/ 76 h 152"/>
                  <a:gd name="T70" fmla="*/ 76 w 152"/>
                  <a:gd name="T71" fmla="*/ 37 h 152"/>
                  <a:gd name="T72" fmla="*/ 115 w 152"/>
                  <a:gd name="T73" fmla="*/ 76 h 152"/>
                  <a:gd name="T74" fmla="*/ 76 w 152"/>
                  <a:gd name="T75" fmla="*/ 1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52">
                    <a:moveTo>
                      <a:pt x="152" y="88"/>
                    </a:moveTo>
                    <a:cubicBezTo>
                      <a:pt x="152" y="64"/>
                      <a:pt x="152" y="64"/>
                      <a:pt x="152" y="64"/>
                    </a:cubicBezTo>
                    <a:cubicBezTo>
                      <a:pt x="138" y="64"/>
                      <a:pt x="138" y="64"/>
                      <a:pt x="138" y="64"/>
                    </a:cubicBezTo>
                    <a:cubicBezTo>
                      <a:pt x="136" y="55"/>
                      <a:pt x="133" y="47"/>
                      <a:pt x="128" y="40"/>
                    </a:cubicBezTo>
                    <a:cubicBezTo>
                      <a:pt x="138" y="31"/>
                      <a:pt x="138" y="31"/>
                      <a:pt x="138" y="31"/>
                    </a:cubicBezTo>
                    <a:cubicBezTo>
                      <a:pt x="121" y="14"/>
                      <a:pt x="121" y="14"/>
                      <a:pt x="121" y="14"/>
                    </a:cubicBezTo>
                    <a:cubicBezTo>
                      <a:pt x="111" y="24"/>
                      <a:pt x="111" y="24"/>
                      <a:pt x="111" y="24"/>
                    </a:cubicBezTo>
                    <a:cubicBezTo>
                      <a:pt x="104" y="19"/>
                      <a:pt x="96" y="16"/>
                      <a:pt x="88" y="14"/>
                    </a:cubicBezTo>
                    <a:cubicBezTo>
                      <a:pt x="88" y="0"/>
                      <a:pt x="88" y="0"/>
                      <a:pt x="88" y="0"/>
                    </a:cubicBezTo>
                    <a:cubicBezTo>
                      <a:pt x="64" y="0"/>
                      <a:pt x="64" y="0"/>
                      <a:pt x="64" y="0"/>
                    </a:cubicBezTo>
                    <a:cubicBezTo>
                      <a:pt x="64" y="14"/>
                      <a:pt x="64" y="14"/>
                      <a:pt x="64" y="14"/>
                    </a:cubicBezTo>
                    <a:cubicBezTo>
                      <a:pt x="56" y="16"/>
                      <a:pt x="48" y="19"/>
                      <a:pt x="41" y="24"/>
                    </a:cubicBezTo>
                    <a:cubicBezTo>
                      <a:pt x="31" y="14"/>
                      <a:pt x="31" y="14"/>
                      <a:pt x="31" y="14"/>
                    </a:cubicBezTo>
                    <a:cubicBezTo>
                      <a:pt x="14" y="31"/>
                      <a:pt x="14" y="31"/>
                      <a:pt x="14" y="31"/>
                    </a:cubicBezTo>
                    <a:cubicBezTo>
                      <a:pt x="24" y="40"/>
                      <a:pt x="24" y="40"/>
                      <a:pt x="24" y="40"/>
                    </a:cubicBezTo>
                    <a:cubicBezTo>
                      <a:pt x="19" y="47"/>
                      <a:pt x="16" y="55"/>
                      <a:pt x="14" y="64"/>
                    </a:cubicBezTo>
                    <a:cubicBezTo>
                      <a:pt x="0" y="64"/>
                      <a:pt x="0" y="64"/>
                      <a:pt x="0" y="64"/>
                    </a:cubicBezTo>
                    <a:cubicBezTo>
                      <a:pt x="0" y="88"/>
                      <a:pt x="0" y="88"/>
                      <a:pt x="0" y="88"/>
                    </a:cubicBezTo>
                    <a:cubicBezTo>
                      <a:pt x="14" y="88"/>
                      <a:pt x="14" y="88"/>
                      <a:pt x="14" y="88"/>
                    </a:cubicBezTo>
                    <a:cubicBezTo>
                      <a:pt x="16" y="96"/>
                      <a:pt x="19" y="104"/>
                      <a:pt x="24" y="111"/>
                    </a:cubicBezTo>
                    <a:cubicBezTo>
                      <a:pt x="14" y="121"/>
                      <a:pt x="14" y="121"/>
                      <a:pt x="14" y="121"/>
                    </a:cubicBezTo>
                    <a:cubicBezTo>
                      <a:pt x="31" y="138"/>
                      <a:pt x="31" y="138"/>
                      <a:pt x="31" y="138"/>
                    </a:cubicBezTo>
                    <a:cubicBezTo>
                      <a:pt x="41" y="128"/>
                      <a:pt x="41" y="128"/>
                      <a:pt x="41" y="128"/>
                    </a:cubicBezTo>
                    <a:cubicBezTo>
                      <a:pt x="48" y="133"/>
                      <a:pt x="56" y="136"/>
                      <a:pt x="64" y="138"/>
                    </a:cubicBezTo>
                    <a:cubicBezTo>
                      <a:pt x="64" y="152"/>
                      <a:pt x="64" y="152"/>
                      <a:pt x="64" y="152"/>
                    </a:cubicBezTo>
                    <a:cubicBezTo>
                      <a:pt x="88" y="152"/>
                      <a:pt x="88" y="152"/>
                      <a:pt x="88" y="152"/>
                    </a:cubicBezTo>
                    <a:cubicBezTo>
                      <a:pt x="88" y="138"/>
                      <a:pt x="88" y="138"/>
                      <a:pt x="88" y="138"/>
                    </a:cubicBezTo>
                    <a:cubicBezTo>
                      <a:pt x="96" y="136"/>
                      <a:pt x="104" y="133"/>
                      <a:pt x="111" y="128"/>
                    </a:cubicBezTo>
                    <a:cubicBezTo>
                      <a:pt x="121" y="138"/>
                      <a:pt x="121" y="138"/>
                      <a:pt x="121" y="138"/>
                    </a:cubicBezTo>
                    <a:cubicBezTo>
                      <a:pt x="138" y="121"/>
                      <a:pt x="138" y="121"/>
                      <a:pt x="138" y="121"/>
                    </a:cubicBezTo>
                    <a:cubicBezTo>
                      <a:pt x="128" y="111"/>
                      <a:pt x="128" y="111"/>
                      <a:pt x="128" y="111"/>
                    </a:cubicBezTo>
                    <a:cubicBezTo>
                      <a:pt x="133" y="104"/>
                      <a:pt x="136" y="96"/>
                      <a:pt x="138" y="88"/>
                    </a:cubicBezTo>
                    <a:lnTo>
                      <a:pt x="152" y="88"/>
                    </a:lnTo>
                    <a:close/>
                    <a:moveTo>
                      <a:pt x="76" y="115"/>
                    </a:moveTo>
                    <a:cubicBezTo>
                      <a:pt x="54" y="115"/>
                      <a:pt x="37" y="98"/>
                      <a:pt x="37" y="76"/>
                    </a:cubicBezTo>
                    <a:cubicBezTo>
                      <a:pt x="37" y="54"/>
                      <a:pt x="54" y="37"/>
                      <a:pt x="76" y="37"/>
                    </a:cubicBezTo>
                    <a:cubicBezTo>
                      <a:pt x="98" y="37"/>
                      <a:pt x="115" y="54"/>
                      <a:pt x="115" y="76"/>
                    </a:cubicBezTo>
                    <a:cubicBezTo>
                      <a:pt x="115" y="98"/>
                      <a:pt x="98" y="115"/>
                      <a:pt x="76" y="115"/>
                    </a:cubicBezTo>
                    <a:close/>
                  </a:path>
                </a:pathLst>
              </a:custGeom>
              <a:solidFill>
                <a:srgbClr val="00206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文本框 17"/>
              <p:cNvSpPr txBox="1"/>
              <p:nvPr/>
            </p:nvSpPr>
            <p:spPr>
              <a:xfrm>
                <a:off x="4524593" y="2907634"/>
                <a:ext cx="968535" cy="1323439"/>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r>
                  <a:rPr lang="en-US" altLang="zh-CN" b="1" dirty="0">
                    <a:solidFill>
                      <a:schemeClr val="tx1"/>
                    </a:solidFill>
                    <a:latin typeface="微软雅黑" panose="020B0503020204020204" pitchFamily="34" charset="-122"/>
                    <a:ea typeface="微软雅黑" panose="020B0503020204020204" pitchFamily="34" charset="-122"/>
                  </a:rPr>
                  <a:t>0 2</a:t>
                </a:r>
                <a:endParaRPr lang="zh-CN" altLang="en-US" b="1" dirty="0">
                  <a:solidFill>
                    <a:schemeClr val="tx1"/>
                  </a:solidFill>
                  <a:latin typeface="微软雅黑" panose="020B0503020204020204" pitchFamily="34" charset="-122"/>
                  <a:ea typeface="微软雅黑" panose="020B0503020204020204" pitchFamily="34" charset="-122"/>
                </a:endParaRPr>
              </a:p>
              <a:p>
                <a:endParaRPr lang="zh-CN" altLang="en-US" dirty="0"/>
              </a:p>
            </p:txBody>
          </p:sp>
        </p:grpSp>
      </p:grpSp>
      <p:grpSp>
        <p:nvGrpSpPr>
          <p:cNvPr id="19" name="组合 18"/>
          <p:cNvGrpSpPr/>
          <p:nvPr/>
        </p:nvGrpSpPr>
        <p:grpSpPr>
          <a:xfrm>
            <a:off x="1568899" y="1439168"/>
            <a:ext cx="2722124" cy="2444498"/>
            <a:chOff x="1676477" y="1754071"/>
            <a:chExt cx="2722124" cy="2444498"/>
          </a:xfrm>
        </p:grpSpPr>
        <p:sp>
          <p:nvSpPr>
            <p:cNvPr id="20" name="Freeform 46"/>
            <p:cNvSpPr>
              <a:spLocks/>
            </p:cNvSpPr>
            <p:nvPr/>
          </p:nvSpPr>
          <p:spPr bwMode="auto">
            <a:xfrm>
              <a:off x="1676477" y="1754071"/>
              <a:ext cx="2722124" cy="2444498"/>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47"/>
            <p:cNvSpPr>
              <a:spLocks noEditPoints="1"/>
            </p:cNvSpPr>
            <p:nvPr/>
          </p:nvSpPr>
          <p:spPr bwMode="auto">
            <a:xfrm>
              <a:off x="1676477" y="1754071"/>
              <a:ext cx="2722124" cy="2444498"/>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0070C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51"/>
            <p:cNvSpPr>
              <a:spLocks/>
            </p:cNvSpPr>
            <p:nvPr/>
          </p:nvSpPr>
          <p:spPr bwMode="auto">
            <a:xfrm>
              <a:off x="2331247" y="2302862"/>
              <a:ext cx="1176430" cy="560012"/>
            </a:xfrm>
            <a:custGeom>
              <a:avLst/>
              <a:gdLst>
                <a:gd name="T0" fmla="*/ 584 w 584"/>
                <a:gd name="T1" fmla="*/ 0 h 278"/>
                <a:gd name="T2" fmla="*/ 449 w 584"/>
                <a:gd name="T3" fmla="*/ 31 h 278"/>
                <a:gd name="T4" fmla="*/ 469 w 584"/>
                <a:gd name="T5" fmla="*/ 62 h 278"/>
                <a:gd name="T6" fmla="*/ 278 w 584"/>
                <a:gd name="T7" fmla="*/ 200 h 278"/>
                <a:gd name="T8" fmla="*/ 214 w 584"/>
                <a:gd name="T9" fmla="*/ 116 h 278"/>
                <a:gd name="T10" fmla="*/ 204 w 584"/>
                <a:gd name="T11" fmla="*/ 101 h 278"/>
                <a:gd name="T12" fmla="*/ 190 w 584"/>
                <a:gd name="T13" fmla="*/ 112 h 278"/>
                <a:gd name="T14" fmla="*/ 0 w 584"/>
                <a:gd name="T15" fmla="*/ 250 h 278"/>
                <a:gd name="T16" fmla="*/ 21 w 584"/>
                <a:gd name="T17" fmla="*/ 278 h 278"/>
                <a:gd name="T18" fmla="*/ 196 w 584"/>
                <a:gd name="T19" fmla="*/ 151 h 278"/>
                <a:gd name="T20" fmla="*/ 260 w 584"/>
                <a:gd name="T21" fmla="*/ 237 h 278"/>
                <a:gd name="T22" fmla="*/ 270 w 584"/>
                <a:gd name="T23" fmla="*/ 252 h 278"/>
                <a:gd name="T24" fmla="*/ 284 w 584"/>
                <a:gd name="T25" fmla="*/ 241 h 278"/>
                <a:gd name="T26" fmla="*/ 490 w 584"/>
                <a:gd name="T27" fmla="*/ 91 h 278"/>
                <a:gd name="T28" fmla="*/ 490 w 584"/>
                <a:gd name="T29" fmla="*/ 91 h 278"/>
                <a:gd name="T30" fmla="*/ 512 w 584"/>
                <a:gd name="T31" fmla="*/ 120 h 278"/>
                <a:gd name="T32" fmla="*/ 584 w 584"/>
                <a:gd name="T33"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4" h="278">
                  <a:moveTo>
                    <a:pt x="584" y="0"/>
                  </a:moveTo>
                  <a:lnTo>
                    <a:pt x="449" y="31"/>
                  </a:lnTo>
                  <a:lnTo>
                    <a:pt x="469" y="62"/>
                  </a:lnTo>
                  <a:lnTo>
                    <a:pt x="278" y="200"/>
                  </a:lnTo>
                  <a:lnTo>
                    <a:pt x="214" y="116"/>
                  </a:lnTo>
                  <a:lnTo>
                    <a:pt x="204" y="101"/>
                  </a:lnTo>
                  <a:lnTo>
                    <a:pt x="190" y="112"/>
                  </a:lnTo>
                  <a:lnTo>
                    <a:pt x="0" y="250"/>
                  </a:lnTo>
                  <a:lnTo>
                    <a:pt x="21" y="278"/>
                  </a:lnTo>
                  <a:lnTo>
                    <a:pt x="196" y="151"/>
                  </a:lnTo>
                  <a:lnTo>
                    <a:pt x="260" y="237"/>
                  </a:lnTo>
                  <a:lnTo>
                    <a:pt x="270" y="252"/>
                  </a:lnTo>
                  <a:lnTo>
                    <a:pt x="284" y="241"/>
                  </a:lnTo>
                  <a:lnTo>
                    <a:pt x="490" y="91"/>
                  </a:lnTo>
                  <a:lnTo>
                    <a:pt x="490" y="91"/>
                  </a:lnTo>
                  <a:lnTo>
                    <a:pt x="512" y="120"/>
                  </a:lnTo>
                  <a:lnTo>
                    <a:pt x="584" y="0"/>
                  </a:lnTo>
                  <a:close/>
                </a:path>
              </a:pathLst>
            </a:custGeom>
            <a:solidFill>
              <a:schemeClr val="tx1">
                <a:lumMod val="65000"/>
                <a:lumOff val="3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文本框 22"/>
            <p:cNvSpPr txBox="1"/>
            <p:nvPr/>
          </p:nvSpPr>
          <p:spPr>
            <a:xfrm>
              <a:off x="2466100" y="2907634"/>
              <a:ext cx="968535" cy="707886"/>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r>
                <a:rPr lang="en-US" altLang="zh-CN" b="1" dirty="0">
                  <a:solidFill>
                    <a:schemeClr val="tx1"/>
                  </a:solidFill>
                  <a:latin typeface="微软雅黑" panose="020B0503020204020204" pitchFamily="34" charset="-122"/>
                  <a:ea typeface="微软雅黑" panose="020B0503020204020204" pitchFamily="34" charset="-122"/>
                </a:rPr>
                <a:t>0 1</a:t>
              </a:r>
              <a:endParaRPr lang="zh-CN" altLang="en-US" b="1" dirty="0">
                <a:solidFill>
                  <a:schemeClr val="tx1"/>
                </a:solidFill>
                <a:latin typeface="微软雅黑" panose="020B0503020204020204" pitchFamily="34" charset="-122"/>
                <a:ea typeface="微软雅黑" panose="020B0503020204020204" pitchFamily="34" charset="-122"/>
              </a:endParaRPr>
            </a:p>
          </p:txBody>
        </p:sp>
      </p:grpSp>
      <p:sp>
        <p:nvSpPr>
          <p:cNvPr id="24" name="矩形 23"/>
          <p:cNvSpPr/>
          <p:nvPr/>
        </p:nvSpPr>
        <p:spPr>
          <a:xfrm>
            <a:off x="2180186" y="4140578"/>
            <a:ext cx="8878423" cy="1569660"/>
          </a:xfrm>
          <a:prstGeom prst="rect">
            <a:avLst/>
          </a:prstGeom>
        </p:spPr>
        <p:txBody>
          <a:bodyPr wrap="square">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endParaRPr lang="en-US" altLang="zh-CN" sz="1600" cap="all" dirty="0">
              <a:latin typeface="微软雅黑" pitchFamily="34" charset="-122"/>
              <a:ea typeface="微软雅黑" pitchFamily="34" charset="-122"/>
            </a:endParaRPr>
          </a:p>
          <a:p>
            <a:pPr>
              <a:lnSpc>
                <a:spcPct val="150000"/>
              </a:lnSpc>
              <a:spcBef>
                <a:spcPct val="0"/>
              </a:spcBef>
            </a:pPr>
            <a:endParaRPr lang="en-US" altLang="zh-CN" sz="1600" cap="all" dirty="0">
              <a:latin typeface="微软雅黑" pitchFamily="34" charset="-122"/>
              <a:ea typeface="微软雅黑" pitchFamily="34" charset="-122"/>
            </a:endParaRPr>
          </a:p>
        </p:txBody>
      </p:sp>
      <p:grpSp>
        <p:nvGrpSpPr>
          <p:cNvPr id="25" name="组合 24"/>
          <p:cNvGrpSpPr/>
          <p:nvPr/>
        </p:nvGrpSpPr>
        <p:grpSpPr>
          <a:xfrm>
            <a:off x="1350688" y="4214306"/>
            <a:ext cx="843273" cy="757269"/>
            <a:chOff x="1676477" y="1754071"/>
            <a:chExt cx="2722124" cy="2444498"/>
          </a:xfrm>
        </p:grpSpPr>
        <p:sp>
          <p:nvSpPr>
            <p:cNvPr id="26" name="Freeform 46"/>
            <p:cNvSpPr>
              <a:spLocks/>
            </p:cNvSpPr>
            <p:nvPr/>
          </p:nvSpPr>
          <p:spPr bwMode="auto">
            <a:xfrm>
              <a:off x="1676477" y="1754071"/>
              <a:ext cx="2722124" cy="2444498"/>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Freeform 47"/>
            <p:cNvSpPr>
              <a:spLocks noEditPoints="1"/>
            </p:cNvSpPr>
            <p:nvPr/>
          </p:nvSpPr>
          <p:spPr bwMode="auto">
            <a:xfrm>
              <a:off x="1676477" y="1754071"/>
              <a:ext cx="2722124" cy="2444498"/>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0070C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28" name="文本框 27"/>
            <p:cNvSpPr txBox="1"/>
            <p:nvPr/>
          </p:nvSpPr>
          <p:spPr>
            <a:xfrm>
              <a:off x="2466100" y="2907634"/>
              <a:ext cx="184731" cy="707886"/>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endParaRPr lang="zh-CN" altLang="en-US" b="1" dirty="0">
                <a:solidFill>
                  <a:srgbClr val="C00000"/>
                </a:solidFill>
                <a:latin typeface="微软雅黑" panose="020B0503020204020204" pitchFamily="34" charset="-122"/>
                <a:ea typeface="微软雅黑" panose="020B0503020204020204" pitchFamily="34" charset="-122"/>
              </a:endParaRPr>
            </a:p>
          </p:txBody>
        </p:sp>
      </p:grpSp>
      <p:sp>
        <p:nvSpPr>
          <p:cNvPr id="29" name="矩形 28"/>
          <p:cNvSpPr/>
          <p:nvPr/>
        </p:nvSpPr>
        <p:spPr>
          <a:xfrm>
            <a:off x="2180186" y="5172159"/>
            <a:ext cx="8878423" cy="1569660"/>
          </a:xfrm>
          <a:prstGeom prst="rect">
            <a:avLst/>
          </a:prstGeom>
        </p:spPr>
        <p:txBody>
          <a:bodyPr wrap="square">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endParaRPr lang="en-US" altLang="zh-CN" sz="1600" cap="all" dirty="0">
              <a:latin typeface="微软雅黑" pitchFamily="34" charset="-122"/>
              <a:ea typeface="微软雅黑" pitchFamily="34" charset="-122"/>
            </a:endParaRPr>
          </a:p>
          <a:p>
            <a:pPr>
              <a:lnSpc>
                <a:spcPct val="150000"/>
              </a:lnSpc>
              <a:spcBef>
                <a:spcPct val="0"/>
              </a:spcBef>
            </a:pPr>
            <a:endParaRPr lang="en-US" altLang="zh-CN" sz="1600" cap="all" dirty="0">
              <a:latin typeface="微软雅黑" pitchFamily="34" charset="-122"/>
              <a:ea typeface="微软雅黑" pitchFamily="34" charset="-122"/>
            </a:endParaRPr>
          </a:p>
        </p:txBody>
      </p:sp>
      <p:grpSp>
        <p:nvGrpSpPr>
          <p:cNvPr id="30" name="组合 29"/>
          <p:cNvGrpSpPr/>
          <p:nvPr/>
        </p:nvGrpSpPr>
        <p:grpSpPr>
          <a:xfrm>
            <a:off x="1350688" y="5245887"/>
            <a:ext cx="843273" cy="757269"/>
            <a:chOff x="1676477" y="1754071"/>
            <a:chExt cx="2722124" cy="2444498"/>
          </a:xfrm>
        </p:grpSpPr>
        <p:sp>
          <p:nvSpPr>
            <p:cNvPr id="31" name="Freeform 46"/>
            <p:cNvSpPr>
              <a:spLocks/>
            </p:cNvSpPr>
            <p:nvPr/>
          </p:nvSpPr>
          <p:spPr bwMode="auto">
            <a:xfrm>
              <a:off x="1676477" y="1754071"/>
              <a:ext cx="2722124" cy="2444498"/>
            </a:xfrm>
            <a:custGeom>
              <a:avLst/>
              <a:gdLst>
                <a:gd name="T0" fmla="*/ 1149 w 1149"/>
                <a:gd name="T1" fmla="*/ 515 h 1030"/>
                <a:gd name="T2" fmla="*/ 1020 w 1149"/>
                <a:gd name="T3" fmla="*/ 412 h 1030"/>
                <a:gd name="T4" fmla="*/ 515 w 1149"/>
                <a:gd name="T5" fmla="*/ 0 h 1030"/>
                <a:gd name="T6" fmla="*/ 0 w 1149"/>
                <a:gd name="T7" fmla="*/ 515 h 1030"/>
                <a:gd name="T8" fmla="*/ 515 w 1149"/>
                <a:gd name="T9" fmla="*/ 1030 h 1030"/>
                <a:gd name="T10" fmla="*/ 1020 w 1149"/>
                <a:gd name="T11" fmla="*/ 618 h 1030"/>
                <a:gd name="T12" fmla="*/ 1149 w 1149"/>
                <a:gd name="T13" fmla="*/ 515 h 1030"/>
              </a:gdLst>
              <a:ahLst/>
              <a:cxnLst>
                <a:cxn ang="0">
                  <a:pos x="T0" y="T1"/>
                </a:cxn>
                <a:cxn ang="0">
                  <a:pos x="T2" y="T3"/>
                </a:cxn>
                <a:cxn ang="0">
                  <a:pos x="T4" y="T5"/>
                </a:cxn>
                <a:cxn ang="0">
                  <a:pos x="T6" y="T7"/>
                </a:cxn>
                <a:cxn ang="0">
                  <a:pos x="T8" y="T9"/>
                </a:cxn>
                <a:cxn ang="0">
                  <a:pos x="T10" y="T11"/>
                </a:cxn>
                <a:cxn ang="0">
                  <a:pos x="T12" y="T13"/>
                </a:cxn>
              </a:cxnLst>
              <a:rect l="0" t="0" r="r" b="b"/>
              <a:pathLst>
                <a:path w="1149" h="1030">
                  <a:moveTo>
                    <a:pt x="1149" y="515"/>
                  </a:moveTo>
                  <a:cubicBezTo>
                    <a:pt x="1020" y="412"/>
                    <a:pt x="1020" y="412"/>
                    <a:pt x="1020" y="412"/>
                  </a:cubicBezTo>
                  <a:cubicBezTo>
                    <a:pt x="972" y="177"/>
                    <a:pt x="764" y="0"/>
                    <a:pt x="515" y="0"/>
                  </a:cubicBezTo>
                  <a:cubicBezTo>
                    <a:pt x="231" y="0"/>
                    <a:pt x="0" y="231"/>
                    <a:pt x="0" y="515"/>
                  </a:cubicBezTo>
                  <a:cubicBezTo>
                    <a:pt x="0" y="799"/>
                    <a:pt x="231" y="1030"/>
                    <a:pt x="515" y="1030"/>
                  </a:cubicBezTo>
                  <a:cubicBezTo>
                    <a:pt x="764" y="1030"/>
                    <a:pt x="972" y="853"/>
                    <a:pt x="1020" y="618"/>
                  </a:cubicBezTo>
                  <a:lnTo>
                    <a:pt x="1149" y="515"/>
                  </a:lnTo>
                  <a:close/>
                </a:path>
              </a:pathLst>
            </a:cu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Freeform 47"/>
            <p:cNvSpPr>
              <a:spLocks noEditPoints="1"/>
            </p:cNvSpPr>
            <p:nvPr/>
          </p:nvSpPr>
          <p:spPr bwMode="auto">
            <a:xfrm>
              <a:off x="1676477" y="1754071"/>
              <a:ext cx="2722124" cy="2444498"/>
            </a:xfrm>
            <a:custGeom>
              <a:avLst/>
              <a:gdLst>
                <a:gd name="T0" fmla="*/ 1020 w 1149"/>
                <a:gd name="T1" fmla="*/ 412 h 1030"/>
                <a:gd name="T2" fmla="*/ 515 w 1149"/>
                <a:gd name="T3" fmla="*/ 0 h 1030"/>
                <a:gd name="T4" fmla="*/ 0 w 1149"/>
                <a:gd name="T5" fmla="*/ 515 h 1030"/>
                <a:gd name="T6" fmla="*/ 515 w 1149"/>
                <a:gd name="T7" fmla="*/ 1030 h 1030"/>
                <a:gd name="T8" fmla="*/ 1020 w 1149"/>
                <a:gd name="T9" fmla="*/ 618 h 1030"/>
                <a:gd name="T10" fmla="*/ 1149 w 1149"/>
                <a:gd name="T11" fmla="*/ 515 h 1030"/>
                <a:gd name="T12" fmla="*/ 1020 w 1149"/>
                <a:gd name="T13" fmla="*/ 412 h 1030"/>
                <a:gd name="T14" fmla="*/ 515 w 1149"/>
                <a:gd name="T15" fmla="*/ 979 h 1030"/>
                <a:gd name="T16" fmla="*/ 51 w 1149"/>
                <a:gd name="T17" fmla="*/ 515 h 1030"/>
                <a:gd name="T18" fmla="*/ 515 w 1149"/>
                <a:gd name="T19" fmla="*/ 51 h 1030"/>
                <a:gd name="T20" fmla="*/ 979 w 1149"/>
                <a:gd name="T21" fmla="*/ 515 h 1030"/>
                <a:gd name="T22" fmla="*/ 515 w 1149"/>
                <a:gd name="T23" fmla="*/ 979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9" h="1030">
                  <a:moveTo>
                    <a:pt x="1020" y="412"/>
                  </a:moveTo>
                  <a:cubicBezTo>
                    <a:pt x="972" y="177"/>
                    <a:pt x="764" y="0"/>
                    <a:pt x="515" y="0"/>
                  </a:cubicBezTo>
                  <a:cubicBezTo>
                    <a:pt x="231" y="0"/>
                    <a:pt x="0" y="231"/>
                    <a:pt x="0" y="515"/>
                  </a:cubicBezTo>
                  <a:cubicBezTo>
                    <a:pt x="0" y="799"/>
                    <a:pt x="231" y="1030"/>
                    <a:pt x="515" y="1030"/>
                  </a:cubicBezTo>
                  <a:cubicBezTo>
                    <a:pt x="764" y="1030"/>
                    <a:pt x="972" y="853"/>
                    <a:pt x="1020" y="618"/>
                  </a:cubicBezTo>
                  <a:cubicBezTo>
                    <a:pt x="1149" y="515"/>
                    <a:pt x="1149" y="515"/>
                    <a:pt x="1149" y="515"/>
                  </a:cubicBezTo>
                  <a:lnTo>
                    <a:pt x="1020" y="412"/>
                  </a:lnTo>
                  <a:close/>
                  <a:moveTo>
                    <a:pt x="515" y="979"/>
                  </a:moveTo>
                  <a:cubicBezTo>
                    <a:pt x="259" y="979"/>
                    <a:pt x="51" y="771"/>
                    <a:pt x="51" y="515"/>
                  </a:cubicBezTo>
                  <a:cubicBezTo>
                    <a:pt x="51" y="259"/>
                    <a:pt x="259" y="51"/>
                    <a:pt x="515" y="51"/>
                  </a:cubicBezTo>
                  <a:cubicBezTo>
                    <a:pt x="771" y="51"/>
                    <a:pt x="979" y="259"/>
                    <a:pt x="979" y="515"/>
                  </a:cubicBezTo>
                  <a:cubicBezTo>
                    <a:pt x="979" y="771"/>
                    <a:pt x="771" y="979"/>
                    <a:pt x="515" y="979"/>
                  </a:cubicBezTo>
                  <a:close/>
                </a:path>
              </a:pathLst>
            </a:custGeom>
            <a:solidFill>
              <a:srgbClr val="002060"/>
            </a:solidFill>
            <a:ln>
              <a:noFill/>
            </a:ln>
            <a:effectLst>
              <a:outerShdw blurRad="50800" dist="38100" algn="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33" name="文本框 32"/>
            <p:cNvSpPr txBox="1"/>
            <p:nvPr/>
          </p:nvSpPr>
          <p:spPr>
            <a:xfrm>
              <a:off x="2466100" y="2907634"/>
              <a:ext cx="184731" cy="707886"/>
            </a:xfrm>
            <a:prstGeom prst="rect">
              <a:avLst/>
            </a:prstGeom>
            <a:noFill/>
          </p:spPr>
          <p:txBody>
            <a:bodyPr wrap="none" rtlCol="0">
              <a:spAutoFit/>
            </a:bodyPr>
            <a:lstStyle>
              <a:defPPr>
                <a:defRPr lang="zh-CN"/>
              </a:defPPr>
              <a:lvl1pPr>
                <a:defRPr sz="4000">
                  <a:solidFill>
                    <a:srgbClr val="605E5E"/>
                  </a:solidFill>
                  <a:latin typeface="Impact" panose="020B0806030902050204" pitchFamily="34" charset="0"/>
                  <a:cs typeface="Aharoni" panose="02010803020104030203" pitchFamily="2" charset="-79"/>
                </a:defRPr>
              </a:lvl1pPr>
            </a:lstStyle>
            <a:p>
              <a:endParaRPr lang="zh-CN" altLang="en-US" b="1" dirty="0">
                <a:solidFill>
                  <a:srgbClr val="C000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1792862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left)">
                                      <p:cBhvr>
                                        <p:cTn id="25" dur="500"/>
                                        <p:tgtEl>
                                          <p:spTgt spid="3"/>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wipe(left)">
                                      <p:cBhvr>
                                        <p:cTn id="29" dur="500"/>
                                        <p:tgtEl>
                                          <p:spTgt spid="25"/>
                                        </p:tgtEl>
                                      </p:cBhvr>
                                    </p:animEffect>
                                  </p:childTnLst>
                                </p:cTn>
                              </p:par>
                            </p:childTnLst>
                          </p:cTn>
                        </p:par>
                        <p:par>
                          <p:cTn id="30" fill="hold">
                            <p:stCondLst>
                              <p:cond delay="3000"/>
                            </p:stCondLst>
                            <p:childTnLst>
                              <p:par>
                                <p:cTn id="31" presetID="22" presetClass="entr" presetSubtype="8" fill="hold" grpId="0" nodeType="afterEffect">
                                  <p:stCondLst>
                                    <p:cond delay="0"/>
                                  </p:stCondLst>
                                  <p:iterate type="lt">
                                    <p:tmPct val="30000"/>
                                  </p:iterate>
                                  <p:childTnLst>
                                    <p:set>
                                      <p:cBhvr>
                                        <p:cTn id="32" dur="1" fill="hold">
                                          <p:stCondLst>
                                            <p:cond delay="0"/>
                                          </p:stCondLst>
                                        </p:cTn>
                                        <p:tgtEl>
                                          <p:spTgt spid="24"/>
                                        </p:tgtEl>
                                        <p:attrNameLst>
                                          <p:attrName>style.visibility</p:attrName>
                                        </p:attrNameLst>
                                      </p:cBhvr>
                                      <p:to>
                                        <p:strVal val="visible"/>
                                      </p:to>
                                    </p:set>
                                    <p:animEffect transition="in" filter="wipe(left)">
                                      <p:cBhvr>
                                        <p:cTn id="33" dur="50"/>
                                        <p:tgtEl>
                                          <p:spTgt spid="24"/>
                                        </p:tgtEl>
                                      </p:cBhvr>
                                    </p:animEffect>
                                  </p:childTnLst>
                                </p:cTn>
                              </p:par>
                              <p:par>
                                <p:cTn id="34" presetID="36" presetClass="emph" presetSubtype="0" fill="hold" grpId="1" nodeType="withEffect">
                                  <p:stCondLst>
                                    <p:cond delay="0"/>
                                  </p:stCondLst>
                                  <p:iterate type="lt">
                                    <p:tmPct val="30000"/>
                                  </p:iterate>
                                  <p:childTnLst>
                                    <p:animScale>
                                      <p:cBhvr>
                                        <p:cTn id="35" dur="25" autoRev="1" fill="hold">
                                          <p:stCondLst>
                                            <p:cond delay="0"/>
                                          </p:stCondLst>
                                        </p:cTn>
                                        <p:tgtEl>
                                          <p:spTgt spid="24"/>
                                        </p:tgtEl>
                                      </p:cBhvr>
                                      <p:to x="80000" y="100000"/>
                                    </p:animScale>
                                    <p:anim by="(#ppt_w*0.10)" calcmode="lin" valueType="num">
                                      <p:cBhvr>
                                        <p:cTn id="36" dur="25" autoRev="1" fill="hold">
                                          <p:stCondLst>
                                            <p:cond delay="0"/>
                                          </p:stCondLst>
                                        </p:cTn>
                                        <p:tgtEl>
                                          <p:spTgt spid="24"/>
                                        </p:tgtEl>
                                        <p:attrNameLst>
                                          <p:attrName>ppt_x</p:attrName>
                                        </p:attrNameLst>
                                      </p:cBhvr>
                                    </p:anim>
                                    <p:anim by="(-#ppt_w*0.10)" calcmode="lin" valueType="num">
                                      <p:cBhvr>
                                        <p:cTn id="37" dur="25" autoRev="1" fill="hold">
                                          <p:stCondLst>
                                            <p:cond delay="0"/>
                                          </p:stCondLst>
                                        </p:cTn>
                                        <p:tgtEl>
                                          <p:spTgt spid="24"/>
                                        </p:tgtEl>
                                        <p:attrNameLst>
                                          <p:attrName>ppt_y</p:attrName>
                                        </p:attrNameLst>
                                      </p:cBhvr>
                                    </p:anim>
                                    <p:animRot by="-480000">
                                      <p:cBhvr>
                                        <p:cTn id="38" dur="25" autoRev="1" fill="hold">
                                          <p:stCondLst>
                                            <p:cond delay="0"/>
                                          </p:stCondLst>
                                        </p:cTn>
                                        <p:tgtEl>
                                          <p:spTgt spid="24"/>
                                        </p:tgtEl>
                                        <p:attrNameLst>
                                          <p:attrName>r</p:attrName>
                                        </p:attrNameLst>
                                      </p:cBhvr>
                                    </p:animRot>
                                  </p:childTnLst>
                                </p:cTn>
                              </p:par>
                            </p:childTnLst>
                          </p:cTn>
                        </p:par>
                        <p:par>
                          <p:cTn id="39" fill="hold">
                            <p:stCondLst>
                              <p:cond delay="4295"/>
                            </p:stCondLst>
                            <p:childTnLst>
                              <p:par>
                                <p:cTn id="40" presetID="22" presetClass="entr" presetSubtype="8"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500"/>
                                        <p:tgtEl>
                                          <p:spTgt spid="30"/>
                                        </p:tgtEl>
                                      </p:cBhvr>
                                    </p:animEffect>
                                  </p:childTnLst>
                                </p:cTn>
                              </p:par>
                            </p:childTnLst>
                          </p:cTn>
                        </p:par>
                        <p:par>
                          <p:cTn id="43" fill="hold">
                            <p:stCondLst>
                              <p:cond delay="4795"/>
                            </p:stCondLst>
                            <p:childTnLst>
                              <p:par>
                                <p:cTn id="44" presetID="22" presetClass="entr" presetSubtype="8" fill="hold" grpId="0" nodeType="afterEffect">
                                  <p:stCondLst>
                                    <p:cond delay="0"/>
                                  </p:stCondLst>
                                  <p:iterate type="lt">
                                    <p:tmPct val="30000"/>
                                  </p:iterate>
                                  <p:childTnLst>
                                    <p:set>
                                      <p:cBhvr>
                                        <p:cTn id="45" dur="1" fill="hold">
                                          <p:stCondLst>
                                            <p:cond delay="0"/>
                                          </p:stCondLst>
                                        </p:cTn>
                                        <p:tgtEl>
                                          <p:spTgt spid="29"/>
                                        </p:tgtEl>
                                        <p:attrNameLst>
                                          <p:attrName>style.visibility</p:attrName>
                                        </p:attrNameLst>
                                      </p:cBhvr>
                                      <p:to>
                                        <p:strVal val="visible"/>
                                      </p:to>
                                    </p:set>
                                    <p:animEffect transition="in" filter="wipe(left)">
                                      <p:cBhvr>
                                        <p:cTn id="46" dur="50"/>
                                        <p:tgtEl>
                                          <p:spTgt spid="29"/>
                                        </p:tgtEl>
                                      </p:cBhvr>
                                    </p:animEffect>
                                  </p:childTnLst>
                                </p:cTn>
                              </p:par>
                              <p:par>
                                <p:cTn id="47" presetID="36" presetClass="emph" presetSubtype="0" fill="hold" grpId="1" nodeType="withEffect">
                                  <p:stCondLst>
                                    <p:cond delay="0"/>
                                  </p:stCondLst>
                                  <p:iterate type="lt">
                                    <p:tmPct val="30000"/>
                                  </p:iterate>
                                  <p:childTnLst>
                                    <p:animScale>
                                      <p:cBhvr>
                                        <p:cTn id="48" dur="25" autoRev="1" fill="hold">
                                          <p:stCondLst>
                                            <p:cond delay="0"/>
                                          </p:stCondLst>
                                        </p:cTn>
                                        <p:tgtEl>
                                          <p:spTgt spid="29"/>
                                        </p:tgtEl>
                                      </p:cBhvr>
                                      <p:to x="80000" y="100000"/>
                                    </p:animScale>
                                    <p:anim by="(#ppt_w*0.10)" calcmode="lin" valueType="num">
                                      <p:cBhvr>
                                        <p:cTn id="49" dur="25" autoRev="1" fill="hold">
                                          <p:stCondLst>
                                            <p:cond delay="0"/>
                                          </p:stCondLst>
                                        </p:cTn>
                                        <p:tgtEl>
                                          <p:spTgt spid="29"/>
                                        </p:tgtEl>
                                        <p:attrNameLst>
                                          <p:attrName>ppt_x</p:attrName>
                                        </p:attrNameLst>
                                      </p:cBhvr>
                                    </p:anim>
                                    <p:anim by="(-#ppt_w*0.10)" calcmode="lin" valueType="num">
                                      <p:cBhvr>
                                        <p:cTn id="50" dur="25" autoRev="1" fill="hold">
                                          <p:stCondLst>
                                            <p:cond delay="0"/>
                                          </p:stCondLst>
                                        </p:cTn>
                                        <p:tgtEl>
                                          <p:spTgt spid="29"/>
                                        </p:tgtEl>
                                        <p:attrNameLst>
                                          <p:attrName>ppt_y</p:attrName>
                                        </p:attrNameLst>
                                      </p:cBhvr>
                                    </p:anim>
                                    <p:animRot by="-480000">
                                      <p:cBhvr>
                                        <p:cTn id="51" dur="25" autoRev="1" fill="hold">
                                          <p:stCondLst>
                                            <p:cond delay="0"/>
                                          </p:stCondLst>
                                        </p:cTn>
                                        <p:tgtEl>
                                          <p:spTgt spid="2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24" grpId="0"/>
      <p:bldP spid="24" grpId="1"/>
      <p:bldP spid="29" grpId="0"/>
      <p:bldP spid="29"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34" name="Rectangle 33"/>
          <p:cNvSpPr>
            <a:spLocks noChangeArrowheads="1"/>
          </p:cNvSpPr>
          <p:nvPr/>
        </p:nvSpPr>
        <p:spPr bwMode="auto">
          <a:xfrm>
            <a:off x="7538818" y="1377954"/>
            <a:ext cx="4100449" cy="1108900"/>
          </a:xfrm>
          <a:prstGeom prst="rect">
            <a:avLst/>
          </a:prstGeom>
          <a:noFill/>
          <a:ln w="9525">
            <a:noFill/>
            <a:miter lim="800000"/>
            <a:headEnd/>
            <a:tailEnd/>
          </a:ln>
          <a:effectLst/>
        </p:spPr>
        <p:txBody>
          <a:bodyPr wrap="square" lIns="115196" tIns="57598" rIns="115196" bIns="57598">
            <a:spAutoFit/>
          </a:bodyPr>
          <a:lstStyle/>
          <a:p>
            <a:pPr marL="331788" indent="-331788">
              <a:lnSpc>
                <a:spcPct val="150000"/>
              </a:lnSpc>
              <a:buClr>
                <a:schemeClr val="accent2"/>
              </a:buClr>
              <a:buFont typeface="Wingdings" pitchFamily="2" charset="2"/>
              <a:buChar char="n"/>
            </a:pPr>
            <a:endParaRPr lang="zh-CN" altLang="en-US" sz="1100" b="0" i="0" dirty="0"/>
          </a:p>
          <a:p>
            <a:pPr>
              <a:lnSpc>
                <a:spcPct val="150000"/>
              </a:lnSpc>
              <a:buClr>
                <a:schemeClr val="accent2"/>
              </a:buClr>
            </a:pPr>
            <a:r>
              <a:rPr lang="zh-CN" altLang="en-US" sz="1600" b="0" i="0" dirty="0">
                <a:latin typeface="微软雅黑" panose="020B0503020204020204" pitchFamily="34" charset="-122"/>
                <a:ea typeface="微软雅黑" panose="020B0503020204020204" pitchFamily="34" charset="-122"/>
              </a:rPr>
              <a:t>单击添加段落文字单击添加段落文字</a:t>
            </a:r>
          </a:p>
          <a:p>
            <a:pPr>
              <a:lnSpc>
                <a:spcPct val="150000"/>
              </a:lnSpc>
              <a:buClr>
                <a:schemeClr val="accent2"/>
              </a:buClr>
            </a:pPr>
            <a:r>
              <a:rPr lang="zh-CN" altLang="en-US" sz="1600" b="0" i="0" dirty="0">
                <a:latin typeface="微软雅黑" panose="020B0503020204020204" pitchFamily="34" charset="-122"/>
                <a:ea typeface="微软雅黑" panose="020B0503020204020204" pitchFamily="34" charset="-122"/>
              </a:rPr>
              <a:t>单击添加段落文字单击添加段落文字</a:t>
            </a:r>
            <a:endParaRPr lang="en-US" altLang="zh-CN" sz="1600" b="0" i="0" dirty="0">
              <a:latin typeface="微软雅黑" panose="020B0503020204020204" pitchFamily="34" charset="-122"/>
              <a:ea typeface="微软雅黑" panose="020B0503020204020204" pitchFamily="34" charset="-122"/>
            </a:endParaRPr>
          </a:p>
        </p:txBody>
      </p:sp>
      <p:sp>
        <p:nvSpPr>
          <p:cNvPr id="35" name="矩形 34"/>
          <p:cNvSpPr/>
          <p:nvPr/>
        </p:nvSpPr>
        <p:spPr>
          <a:xfrm>
            <a:off x="1246517" y="2679870"/>
            <a:ext cx="541346" cy="218370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1885512" y="2194406"/>
            <a:ext cx="541346" cy="266917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2511060" y="3306559"/>
            <a:ext cx="541346" cy="15570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150055" y="4196282"/>
            <a:ext cx="541346" cy="6672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3789050" y="2972913"/>
            <a:ext cx="541346" cy="18906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4441492" y="3528990"/>
            <a:ext cx="541346" cy="13345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5080487" y="2750482"/>
            <a:ext cx="541346" cy="21130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732929" y="3973852"/>
            <a:ext cx="541346" cy="8897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6358477" y="3751421"/>
            <a:ext cx="541346" cy="1112154"/>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6997472" y="3306559"/>
            <a:ext cx="541346" cy="15570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7623020" y="2972913"/>
            <a:ext cx="541346" cy="18906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8262015" y="3528990"/>
            <a:ext cx="541346" cy="13345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8874116" y="2679869"/>
            <a:ext cx="541346" cy="218370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9513111" y="3084128"/>
            <a:ext cx="541346" cy="177944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0165551" y="3306559"/>
            <a:ext cx="541346" cy="15570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1246517" y="4863574"/>
            <a:ext cx="541346" cy="640121"/>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2511060" y="4863574"/>
            <a:ext cx="541346" cy="1280243"/>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3150055" y="4863575"/>
            <a:ext cx="541346" cy="1629400"/>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789050" y="4863574"/>
            <a:ext cx="541346" cy="1047471"/>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441492" y="4863575"/>
            <a:ext cx="541346" cy="1513014"/>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5080487" y="4863574"/>
            <a:ext cx="541346" cy="640121"/>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5732929" y="4863575"/>
            <a:ext cx="541346" cy="1629400"/>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6358477" y="4863574"/>
            <a:ext cx="541346" cy="1396629"/>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97472" y="4863574"/>
            <a:ext cx="541346" cy="1047471"/>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7623020" y="4863575"/>
            <a:ext cx="541346" cy="814700"/>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8262015" y="4863574"/>
            <a:ext cx="541346" cy="1280243"/>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8874116" y="4863574"/>
            <a:ext cx="541346" cy="640121"/>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9513111" y="4863574"/>
            <a:ext cx="541346" cy="1047473"/>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10165551" y="4863575"/>
            <a:ext cx="541346" cy="814700"/>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1885512" y="4863574"/>
            <a:ext cx="541346" cy="465543"/>
          </a:xfrm>
          <a:prstGeom prst="rect">
            <a:avLst/>
          </a:prstGeom>
          <a:solidFill>
            <a:srgbClr val="9EA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5" name="组合 64"/>
          <p:cNvGrpSpPr/>
          <p:nvPr/>
        </p:nvGrpSpPr>
        <p:grpSpPr>
          <a:xfrm>
            <a:off x="728518" y="4770289"/>
            <a:ext cx="10598501" cy="175947"/>
            <a:chOff x="647998" y="3052946"/>
            <a:chExt cx="7847348" cy="45719"/>
          </a:xfrm>
        </p:grpSpPr>
        <p:cxnSp>
          <p:nvCxnSpPr>
            <p:cNvPr id="66" name="直接连接符 65"/>
            <p:cNvCxnSpPr/>
            <p:nvPr/>
          </p:nvCxnSpPr>
          <p:spPr>
            <a:xfrm>
              <a:off x="683568" y="3075806"/>
              <a:ext cx="7776864" cy="0"/>
            </a:xfrm>
            <a:prstGeom prst="line">
              <a:avLst/>
            </a:prstGeom>
            <a:ln w="19050">
              <a:solidFill>
                <a:srgbClr val="464646"/>
              </a:solidFill>
            </a:ln>
          </p:spPr>
          <p:style>
            <a:lnRef idx="1">
              <a:schemeClr val="accent1"/>
            </a:lnRef>
            <a:fillRef idx="0">
              <a:schemeClr val="accent1"/>
            </a:fillRef>
            <a:effectRef idx="0">
              <a:schemeClr val="accent1"/>
            </a:effectRef>
            <a:fontRef idx="minor">
              <a:schemeClr val="tx1"/>
            </a:fontRef>
          </p:style>
        </p:cxnSp>
        <p:sp>
          <p:nvSpPr>
            <p:cNvPr id="67" name="椭圆 66"/>
            <p:cNvSpPr/>
            <p:nvPr/>
          </p:nvSpPr>
          <p:spPr>
            <a:xfrm>
              <a:off x="647998" y="3052946"/>
              <a:ext cx="45719" cy="45719"/>
            </a:xfrm>
            <a:prstGeom prst="ellipse">
              <a:avLst/>
            </a:prstGeom>
            <a:solidFill>
              <a:srgbClr val="464646"/>
            </a:solidFill>
            <a:ln w="635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449627" y="3052946"/>
              <a:ext cx="45719" cy="45719"/>
            </a:xfrm>
            <a:prstGeom prst="ellipse">
              <a:avLst/>
            </a:prstGeom>
            <a:solidFill>
              <a:srgbClr val="464646"/>
            </a:solidFill>
            <a:ln w="6350">
              <a:solidFill>
                <a:srgbClr val="464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文本框 68"/>
          <p:cNvSpPr txBox="1"/>
          <p:nvPr/>
        </p:nvSpPr>
        <p:spPr>
          <a:xfrm>
            <a:off x="1138901" y="2341799"/>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50%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grpSp>
        <p:nvGrpSpPr>
          <p:cNvPr id="70" name="组合 69"/>
          <p:cNvGrpSpPr/>
          <p:nvPr/>
        </p:nvGrpSpPr>
        <p:grpSpPr>
          <a:xfrm>
            <a:off x="10071347" y="2514630"/>
            <a:ext cx="288852" cy="292983"/>
            <a:chOff x="8208225" y="1683871"/>
            <a:chExt cx="172543" cy="292983"/>
          </a:xfrm>
        </p:grpSpPr>
        <p:sp>
          <p:nvSpPr>
            <p:cNvPr id="71" name="圆角矩形 70"/>
            <p:cNvSpPr/>
            <p:nvPr/>
          </p:nvSpPr>
          <p:spPr>
            <a:xfrm>
              <a:off x="8247093" y="1818282"/>
              <a:ext cx="133675" cy="142436"/>
            </a:xfrm>
            <a:prstGeom prst="roundRect">
              <a:avLst/>
            </a:prstGeom>
            <a:solidFill>
              <a:schemeClr val="bg1"/>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a:off x="8240400" y="1730913"/>
              <a:ext cx="45719" cy="1677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9113535">
              <a:off x="8221496" y="1818394"/>
              <a:ext cx="45719" cy="15846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空心弧 73"/>
            <p:cNvSpPr/>
            <p:nvPr/>
          </p:nvSpPr>
          <p:spPr>
            <a:xfrm rot="2811771">
              <a:off x="8208225" y="1683871"/>
              <a:ext cx="114817" cy="114817"/>
            </a:xfrm>
            <a:prstGeom prst="blockArc">
              <a:avLst>
                <a:gd name="adj1" fmla="val 5178167"/>
                <a:gd name="adj2" fmla="val 169719"/>
                <a:gd name="adj3" fmla="val 156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5" name="TextBox 5"/>
          <p:cNvSpPr txBox="1"/>
          <p:nvPr/>
        </p:nvSpPr>
        <p:spPr>
          <a:xfrm>
            <a:off x="7572207" y="1289520"/>
            <a:ext cx="1723549"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添加关键字</a:t>
            </a:r>
          </a:p>
        </p:txBody>
      </p:sp>
      <p:sp>
        <p:nvSpPr>
          <p:cNvPr id="76" name="文本框 75"/>
          <p:cNvSpPr txBox="1"/>
          <p:nvPr/>
        </p:nvSpPr>
        <p:spPr>
          <a:xfrm>
            <a:off x="1872543" y="1888754"/>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60%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77" name="文本框 76"/>
          <p:cNvSpPr txBox="1"/>
          <p:nvPr/>
        </p:nvSpPr>
        <p:spPr>
          <a:xfrm>
            <a:off x="2497183" y="2995845"/>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78" name="文本框 77"/>
          <p:cNvSpPr txBox="1"/>
          <p:nvPr/>
        </p:nvSpPr>
        <p:spPr>
          <a:xfrm>
            <a:off x="3133555" y="3918244"/>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18%</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79" name="文本框 78"/>
          <p:cNvSpPr txBox="1"/>
          <p:nvPr/>
        </p:nvSpPr>
        <p:spPr>
          <a:xfrm>
            <a:off x="3755520" y="2700218"/>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46%</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0" name="文本框 79"/>
          <p:cNvSpPr txBox="1"/>
          <p:nvPr/>
        </p:nvSpPr>
        <p:spPr>
          <a:xfrm>
            <a:off x="4421797" y="3228863"/>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38%</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1" name="文本框 80"/>
          <p:cNvSpPr txBox="1"/>
          <p:nvPr/>
        </p:nvSpPr>
        <p:spPr>
          <a:xfrm>
            <a:off x="5068308" y="2479061"/>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50%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2" name="文本框 81"/>
          <p:cNvSpPr txBox="1"/>
          <p:nvPr/>
        </p:nvSpPr>
        <p:spPr>
          <a:xfrm>
            <a:off x="5706035" y="3653139"/>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25%</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3" name="文本框 82"/>
          <p:cNvSpPr txBox="1"/>
          <p:nvPr/>
        </p:nvSpPr>
        <p:spPr>
          <a:xfrm>
            <a:off x="6386177" y="3482337"/>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29%</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4" name="文本框 83"/>
          <p:cNvSpPr txBox="1"/>
          <p:nvPr/>
        </p:nvSpPr>
        <p:spPr>
          <a:xfrm>
            <a:off x="6971212" y="3003758"/>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5" name="文本框 84"/>
          <p:cNvSpPr txBox="1"/>
          <p:nvPr/>
        </p:nvSpPr>
        <p:spPr>
          <a:xfrm>
            <a:off x="7606456" y="2687138"/>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46%</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6" name="文本框 85"/>
          <p:cNvSpPr txBox="1"/>
          <p:nvPr/>
        </p:nvSpPr>
        <p:spPr>
          <a:xfrm>
            <a:off x="8874116" y="2380630"/>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52%</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7" name="文本框 86"/>
          <p:cNvSpPr txBox="1"/>
          <p:nvPr/>
        </p:nvSpPr>
        <p:spPr>
          <a:xfrm>
            <a:off x="9461164" y="2787979"/>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46%</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8" name="文本框 87"/>
          <p:cNvSpPr txBox="1"/>
          <p:nvPr/>
        </p:nvSpPr>
        <p:spPr>
          <a:xfrm>
            <a:off x="10152106" y="2969599"/>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43%</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
        <p:nvSpPr>
          <p:cNvPr id="89" name="文本框 88"/>
          <p:cNvSpPr txBox="1"/>
          <p:nvPr/>
        </p:nvSpPr>
        <p:spPr>
          <a:xfrm>
            <a:off x="8255991" y="3222482"/>
            <a:ext cx="888798" cy="307777"/>
          </a:xfrm>
          <a:prstGeom prst="rect">
            <a:avLst/>
          </a:prstGeom>
          <a:noFill/>
        </p:spPr>
        <p:txBody>
          <a:bodyPr wrap="square" rtlCol="0">
            <a:spAutoFit/>
          </a:bodyPr>
          <a:lstStyle/>
          <a:p>
            <a:r>
              <a:rPr lang="en-US" altLang="zh-CN" sz="1400" b="1" dirty="0">
                <a:solidFill>
                  <a:srgbClr val="6A7682"/>
                </a:solidFill>
                <a:latin typeface="Microsoft YaHei UI" panose="020B0503020204020204" pitchFamily="34" charset="-122"/>
                <a:ea typeface="Microsoft YaHei UI" panose="020B0503020204020204" pitchFamily="34" charset="-122"/>
              </a:rPr>
              <a:t>30%</a:t>
            </a:r>
            <a:endParaRPr lang="zh-CN" altLang="en-US" sz="1400" b="1" dirty="0">
              <a:solidFill>
                <a:srgbClr val="6A7682"/>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9072061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9">
                                            <p:txEl>
                                              <p:pRg st="0" end="0"/>
                                            </p:txEl>
                                          </p:spTgt>
                                        </p:tgtEl>
                                        <p:attrNameLst>
                                          <p:attrName>style.visibility</p:attrName>
                                        </p:attrNameLst>
                                      </p:cBhvr>
                                      <p:to>
                                        <p:strVal val="visible"/>
                                      </p:to>
                                    </p:set>
                                    <p:anim calcmode="lin" valueType="num">
                                      <p:cBhvr>
                                        <p:cTn id="7" dur="500" fill="hold"/>
                                        <p:tgtEl>
                                          <p:spTgt spid="9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9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99">
                                            <p:txEl>
                                              <p:pRg st="0" end="0"/>
                                            </p:txEl>
                                          </p:spTgt>
                                        </p:tgtEl>
                                      </p:cBhvr>
                                    </p:animEffect>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75"/>
                                        </p:tgtEl>
                                        <p:attrNameLst>
                                          <p:attrName>style.visibility</p:attrName>
                                        </p:attrNameLst>
                                      </p:cBhvr>
                                      <p:to>
                                        <p:strVal val="visible"/>
                                      </p:to>
                                    </p:set>
                                    <p:animEffect transition="in" filter="randombar(horizontal)">
                                      <p:cBhvr>
                                        <p:cTn id="13" dur="500"/>
                                        <p:tgtEl>
                                          <p:spTgt spid="7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childTnLst>
                          </p:cTn>
                        </p:par>
                        <p:par>
                          <p:cTn id="17" fill="hold">
                            <p:stCondLst>
                              <p:cond delay="1000"/>
                            </p:stCondLst>
                            <p:childTnLst>
                              <p:par>
                                <p:cTn id="18" presetID="16" presetClass="entr" presetSubtype="21" fill="hold" nodeType="afterEffect">
                                  <p:stCondLst>
                                    <p:cond delay="0"/>
                                  </p:stCondLst>
                                  <p:childTnLst>
                                    <p:set>
                                      <p:cBhvr>
                                        <p:cTn id="19" dur="1" fill="hold">
                                          <p:stCondLst>
                                            <p:cond delay="0"/>
                                          </p:stCondLst>
                                        </p:cTn>
                                        <p:tgtEl>
                                          <p:spTgt spid="65"/>
                                        </p:tgtEl>
                                        <p:attrNameLst>
                                          <p:attrName>style.visibility</p:attrName>
                                        </p:attrNameLst>
                                      </p:cBhvr>
                                      <p:to>
                                        <p:strVal val="visible"/>
                                      </p:to>
                                    </p:set>
                                    <p:animEffect transition="in" filter="barn(inVertical)">
                                      <p:cBhvr>
                                        <p:cTn id="20" dur="500"/>
                                        <p:tgtEl>
                                          <p:spTgt spid="65"/>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down)">
                                      <p:cBhvr>
                                        <p:cTn id="24" dur="500"/>
                                        <p:tgtEl>
                                          <p:spTgt spid="35"/>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down)">
                                      <p:cBhvr>
                                        <p:cTn id="27" dur="500"/>
                                        <p:tgtEl>
                                          <p:spTgt spid="36"/>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down)">
                                      <p:cBhvr>
                                        <p:cTn id="30" dur="500"/>
                                        <p:tgtEl>
                                          <p:spTgt spid="37"/>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wipe(down)">
                                      <p:cBhvr>
                                        <p:cTn id="33" dur="500"/>
                                        <p:tgtEl>
                                          <p:spTgt spid="38"/>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wipe(down)">
                                      <p:cBhvr>
                                        <p:cTn id="36" dur="500"/>
                                        <p:tgtEl>
                                          <p:spTgt spid="39"/>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wipe(down)">
                                      <p:cBhvr>
                                        <p:cTn id="39" dur="500"/>
                                        <p:tgtEl>
                                          <p:spTgt spid="40"/>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wipe(down)">
                                      <p:cBhvr>
                                        <p:cTn id="42" dur="500"/>
                                        <p:tgtEl>
                                          <p:spTgt spid="41"/>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wipe(down)">
                                      <p:cBhvr>
                                        <p:cTn id="45" dur="500"/>
                                        <p:tgtEl>
                                          <p:spTgt spid="42"/>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wipe(down)">
                                      <p:cBhvr>
                                        <p:cTn id="48" dur="500"/>
                                        <p:tgtEl>
                                          <p:spTgt spid="43"/>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wipe(down)">
                                      <p:cBhvr>
                                        <p:cTn id="51" dur="500"/>
                                        <p:tgtEl>
                                          <p:spTgt spid="4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wipe(down)">
                                      <p:cBhvr>
                                        <p:cTn id="54" dur="500"/>
                                        <p:tgtEl>
                                          <p:spTgt spid="45"/>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46"/>
                                        </p:tgtEl>
                                        <p:attrNameLst>
                                          <p:attrName>style.visibility</p:attrName>
                                        </p:attrNameLst>
                                      </p:cBhvr>
                                      <p:to>
                                        <p:strVal val="visible"/>
                                      </p:to>
                                    </p:set>
                                    <p:animEffect transition="in" filter="wipe(down)">
                                      <p:cBhvr>
                                        <p:cTn id="57" dur="500"/>
                                        <p:tgtEl>
                                          <p:spTgt spid="46"/>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47"/>
                                        </p:tgtEl>
                                        <p:attrNameLst>
                                          <p:attrName>style.visibility</p:attrName>
                                        </p:attrNameLst>
                                      </p:cBhvr>
                                      <p:to>
                                        <p:strVal val="visible"/>
                                      </p:to>
                                    </p:set>
                                    <p:animEffect transition="in" filter="wipe(down)">
                                      <p:cBhvr>
                                        <p:cTn id="60" dur="500"/>
                                        <p:tgtEl>
                                          <p:spTgt spid="47"/>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48"/>
                                        </p:tgtEl>
                                        <p:attrNameLst>
                                          <p:attrName>style.visibility</p:attrName>
                                        </p:attrNameLst>
                                      </p:cBhvr>
                                      <p:to>
                                        <p:strVal val="visible"/>
                                      </p:to>
                                    </p:set>
                                    <p:animEffect transition="in" filter="wipe(down)">
                                      <p:cBhvr>
                                        <p:cTn id="63" dur="500"/>
                                        <p:tgtEl>
                                          <p:spTgt spid="48"/>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animEffect transition="in" filter="wipe(down)">
                                      <p:cBhvr>
                                        <p:cTn id="66" dur="500"/>
                                        <p:tgtEl>
                                          <p:spTgt spid="49"/>
                                        </p:tgtEl>
                                      </p:cBhvr>
                                    </p:animEffect>
                                  </p:childTnLst>
                                </p:cTn>
                              </p:par>
                            </p:childTnLst>
                          </p:cTn>
                        </p:par>
                        <p:par>
                          <p:cTn id="67" fill="hold">
                            <p:stCondLst>
                              <p:cond delay="2000"/>
                            </p:stCondLst>
                            <p:childTnLst>
                              <p:par>
                                <p:cTn id="68" presetID="22" presetClass="entr" presetSubtype="1" fill="hold" grpId="0" nodeType="afterEffect">
                                  <p:stCondLst>
                                    <p:cond delay="0"/>
                                  </p:stCondLst>
                                  <p:childTnLst>
                                    <p:set>
                                      <p:cBhvr>
                                        <p:cTn id="69" dur="1" fill="hold">
                                          <p:stCondLst>
                                            <p:cond delay="0"/>
                                          </p:stCondLst>
                                        </p:cTn>
                                        <p:tgtEl>
                                          <p:spTgt spid="50"/>
                                        </p:tgtEl>
                                        <p:attrNameLst>
                                          <p:attrName>style.visibility</p:attrName>
                                        </p:attrNameLst>
                                      </p:cBhvr>
                                      <p:to>
                                        <p:strVal val="visible"/>
                                      </p:to>
                                    </p:set>
                                    <p:animEffect transition="in" filter="wipe(up)">
                                      <p:cBhvr>
                                        <p:cTn id="70" dur="250"/>
                                        <p:tgtEl>
                                          <p:spTgt spid="50"/>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wipe(up)">
                                      <p:cBhvr>
                                        <p:cTn id="73" dur="500"/>
                                        <p:tgtEl>
                                          <p:spTgt spid="64"/>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wipe(up)">
                                      <p:cBhvr>
                                        <p:cTn id="76" dur="500"/>
                                        <p:tgtEl>
                                          <p:spTgt spid="51"/>
                                        </p:tgtEl>
                                      </p:cBhvr>
                                    </p:animEffect>
                                  </p:childTnLst>
                                </p:cTn>
                              </p:par>
                              <p:par>
                                <p:cTn id="77" presetID="22" presetClass="entr" presetSubtype="1" fill="hold" grpId="0" nodeType="withEffect">
                                  <p:stCondLst>
                                    <p:cond delay="0"/>
                                  </p:stCondLst>
                                  <p:childTnLst>
                                    <p:set>
                                      <p:cBhvr>
                                        <p:cTn id="78" dur="1" fill="hold">
                                          <p:stCondLst>
                                            <p:cond delay="0"/>
                                          </p:stCondLst>
                                        </p:cTn>
                                        <p:tgtEl>
                                          <p:spTgt spid="52"/>
                                        </p:tgtEl>
                                        <p:attrNameLst>
                                          <p:attrName>style.visibility</p:attrName>
                                        </p:attrNameLst>
                                      </p:cBhvr>
                                      <p:to>
                                        <p:strVal val="visible"/>
                                      </p:to>
                                    </p:set>
                                    <p:animEffect transition="in" filter="wipe(up)">
                                      <p:cBhvr>
                                        <p:cTn id="79" dur="500"/>
                                        <p:tgtEl>
                                          <p:spTgt spid="52"/>
                                        </p:tgtEl>
                                      </p:cBhvr>
                                    </p:animEffect>
                                  </p:childTnLst>
                                </p:cTn>
                              </p:par>
                              <p:par>
                                <p:cTn id="80" presetID="22" presetClass="entr" presetSubtype="1" fill="hold" grpId="0" nodeType="withEffect">
                                  <p:stCondLst>
                                    <p:cond delay="0"/>
                                  </p:stCondLst>
                                  <p:childTnLst>
                                    <p:set>
                                      <p:cBhvr>
                                        <p:cTn id="81" dur="1" fill="hold">
                                          <p:stCondLst>
                                            <p:cond delay="0"/>
                                          </p:stCondLst>
                                        </p:cTn>
                                        <p:tgtEl>
                                          <p:spTgt spid="53"/>
                                        </p:tgtEl>
                                        <p:attrNameLst>
                                          <p:attrName>style.visibility</p:attrName>
                                        </p:attrNameLst>
                                      </p:cBhvr>
                                      <p:to>
                                        <p:strVal val="visible"/>
                                      </p:to>
                                    </p:set>
                                    <p:animEffect transition="in" filter="wipe(up)">
                                      <p:cBhvr>
                                        <p:cTn id="82" dur="500"/>
                                        <p:tgtEl>
                                          <p:spTgt spid="53"/>
                                        </p:tgtEl>
                                      </p:cBhvr>
                                    </p:animEffect>
                                  </p:childTnLst>
                                </p:cTn>
                              </p:par>
                              <p:par>
                                <p:cTn id="83" presetID="22" presetClass="entr" presetSubtype="1" fill="hold" grpId="0" nodeType="withEffect">
                                  <p:stCondLst>
                                    <p:cond delay="0"/>
                                  </p:stCondLst>
                                  <p:childTnLst>
                                    <p:set>
                                      <p:cBhvr>
                                        <p:cTn id="84" dur="1" fill="hold">
                                          <p:stCondLst>
                                            <p:cond delay="0"/>
                                          </p:stCondLst>
                                        </p:cTn>
                                        <p:tgtEl>
                                          <p:spTgt spid="54"/>
                                        </p:tgtEl>
                                        <p:attrNameLst>
                                          <p:attrName>style.visibility</p:attrName>
                                        </p:attrNameLst>
                                      </p:cBhvr>
                                      <p:to>
                                        <p:strVal val="visible"/>
                                      </p:to>
                                    </p:set>
                                    <p:animEffect transition="in" filter="wipe(up)">
                                      <p:cBhvr>
                                        <p:cTn id="85" dur="500"/>
                                        <p:tgtEl>
                                          <p:spTgt spid="54"/>
                                        </p:tgtEl>
                                      </p:cBhvr>
                                    </p:animEffect>
                                  </p:childTnLst>
                                </p:cTn>
                              </p:par>
                              <p:par>
                                <p:cTn id="86" presetID="22" presetClass="entr" presetSubtype="1" fill="hold" grpId="0" nodeType="withEffect">
                                  <p:stCondLst>
                                    <p:cond delay="0"/>
                                  </p:stCondLst>
                                  <p:childTnLst>
                                    <p:set>
                                      <p:cBhvr>
                                        <p:cTn id="87" dur="1" fill="hold">
                                          <p:stCondLst>
                                            <p:cond delay="0"/>
                                          </p:stCondLst>
                                        </p:cTn>
                                        <p:tgtEl>
                                          <p:spTgt spid="55"/>
                                        </p:tgtEl>
                                        <p:attrNameLst>
                                          <p:attrName>style.visibility</p:attrName>
                                        </p:attrNameLst>
                                      </p:cBhvr>
                                      <p:to>
                                        <p:strVal val="visible"/>
                                      </p:to>
                                    </p:set>
                                    <p:animEffect transition="in" filter="wipe(up)">
                                      <p:cBhvr>
                                        <p:cTn id="88" dur="500"/>
                                        <p:tgtEl>
                                          <p:spTgt spid="55"/>
                                        </p:tgtEl>
                                      </p:cBhvr>
                                    </p:animEffect>
                                  </p:childTnLst>
                                </p:cTn>
                              </p:par>
                              <p:par>
                                <p:cTn id="89" presetID="22" presetClass="entr" presetSubtype="1" fill="hold" grpId="0" nodeType="withEffect">
                                  <p:stCondLst>
                                    <p:cond delay="0"/>
                                  </p:stCondLst>
                                  <p:childTnLst>
                                    <p:set>
                                      <p:cBhvr>
                                        <p:cTn id="90" dur="1" fill="hold">
                                          <p:stCondLst>
                                            <p:cond delay="0"/>
                                          </p:stCondLst>
                                        </p:cTn>
                                        <p:tgtEl>
                                          <p:spTgt spid="56"/>
                                        </p:tgtEl>
                                        <p:attrNameLst>
                                          <p:attrName>style.visibility</p:attrName>
                                        </p:attrNameLst>
                                      </p:cBhvr>
                                      <p:to>
                                        <p:strVal val="visible"/>
                                      </p:to>
                                    </p:set>
                                    <p:animEffect transition="in" filter="wipe(up)">
                                      <p:cBhvr>
                                        <p:cTn id="91" dur="500"/>
                                        <p:tgtEl>
                                          <p:spTgt spid="56"/>
                                        </p:tgtEl>
                                      </p:cBhvr>
                                    </p:animEffect>
                                  </p:childTnLst>
                                </p:cTn>
                              </p:par>
                              <p:par>
                                <p:cTn id="92" presetID="22" presetClass="entr" presetSubtype="1" fill="hold" grpId="0" nodeType="withEffect">
                                  <p:stCondLst>
                                    <p:cond delay="0"/>
                                  </p:stCondLst>
                                  <p:childTnLst>
                                    <p:set>
                                      <p:cBhvr>
                                        <p:cTn id="93" dur="1" fill="hold">
                                          <p:stCondLst>
                                            <p:cond delay="0"/>
                                          </p:stCondLst>
                                        </p:cTn>
                                        <p:tgtEl>
                                          <p:spTgt spid="57"/>
                                        </p:tgtEl>
                                        <p:attrNameLst>
                                          <p:attrName>style.visibility</p:attrName>
                                        </p:attrNameLst>
                                      </p:cBhvr>
                                      <p:to>
                                        <p:strVal val="visible"/>
                                      </p:to>
                                    </p:set>
                                    <p:animEffect transition="in" filter="wipe(up)">
                                      <p:cBhvr>
                                        <p:cTn id="94" dur="500"/>
                                        <p:tgtEl>
                                          <p:spTgt spid="57"/>
                                        </p:tgtEl>
                                      </p:cBhvr>
                                    </p:animEffect>
                                  </p:childTnLst>
                                </p:cTn>
                              </p:par>
                              <p:par>
                                <p:cTn id="95" presetID="22" presetClass="entr" presetSubtype="1" fill="hold" grpId="0" nodeType="withEffect">
                                  <p:stCondLst>
                                    <p:cond delay="0"/>
                                  </p:stCondLst>
                                  <p:childTnLst>
                                    <p:set>
                                      <p:cBhvr>
                                        <p:cTn id="96" dur="1" fill="hold">
                                          <p:stCondLst>
                                            <p:cond delay="0"/>
                                          </p:stCondLst>
                                        </p:cTn>
                                        <p:tgtEl>
                                          <p:spTgt spid="58"/>
                                        </p:tgtEl>
                                        <p:attrNameLst>
                                          <p:attrName>style.visibility</p:attrName>
                                        </p:attrNameLst>
                                      </p:cBhvr>
                                      <p:to>
                                        <p:strVal val="visible"/>
                                      </p:to>
                                    </p:set>
                                    <p:animEffect transition="in" filter="wipe(up)">
                                      <p:cBhvr>
                                        <p:cTn id="97" dur="500"/>
                                        <p:tgtEl>
                                          <p:spTgt spid="58"/>
                                        </p:tgtEl>
                                      </p:cBhvr>
                                    </p:animEffect>
                                  </p:childTnLst>
                                </p:cTn>
                              </p:par>
                              <p:par>
                                <p:cTn id="98" presetID="22" presetClass="entr" presetSubtype="1" fill="hold" grpId="0" nodeType="withEffect">
                                  <p:stCondLst>
                                    <p:cond delay="0"/>
                                  </p:stCondLst>
                                  <p:childTnLst>
                                    <p:set>
                                      <p:cBhvr>
                                        <p:cTn id="99" dur="1" fill="hold">
                                          <p:stCondLst>
                                            <p:cond delay="0"/>
                                          </p:stCondLst>
                                        </p:cTn>
                                        <p:tgtEl>
                                          <p:spTgt spid="59"/>
                                        </p:tgtEl>
                                        <p:attrNameLst>
                                          <p:attrName>style.visibility</p:attrName>
                                        </p:attrNameLst>
                                      </p:cBhvr>
                                      <p:to>
                                        <p:strVal val="visible"/>
                                      </p:to>
                                    </p:set>
                                    <p:animEffect transition="in" filter="wipe(up)">
                                      <p:cBhvr>
                                        <p:cTn id="100" dur="500"/>
                                        <p:tgtEl>
                                          <p:spTgt spid="59"/>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60"/>
                                        </p:tgtEl>
                                        <p:attrNameLst>
                                          <p:attrName>style.visibility</p:attrName>
                                        </p:attrNameLst>
                                      </p:cBhvr>
                                      <p:to>
                                        <p:strVal val="visible"/>
                                      </p:to>
                                    </p:set>
                                    <p:animEffect transition="in" filter="wipe(up)">
                                      <p:cBhvr>
                                        <p:cTn id="103" dur="500"/>
                                        <p:tgtEl>
                                          <p:spTgt spid="60"/>
                                        </p:tgtEl>
                                      </p:cBhvr>
                                    </p:animEffect>
                                  </p:childTnLst>
                                </p:cTn>
                              </p:par>
                              <p:par>
                                <p:cTn id="104" presetID="22" presetClass="entr" presetSubtype="1" fill="hold" grpId="0" nodeType="withEffect">
                                  <p:stCondLst>
                                    <p:cond delay="0"/>
                                  </p:stCondLst>
                                  <p:childTnLst>
                                    <p:set>
                                      <p:cBhvr>
                                        <p:cTn id="105" dur="1" fill="hold">
                                          <p:stCondLst>
                                            <p:cond delay="0"/>
                                          </p:stCondLst>
                                        </p:cTn>
                                        <p:tgtEl>
                                          <p:spTgt spid="61"/>
                                        </p:tgtEl>
                                        <p:attrNameLst>
                                          <p:attrName>style.visibility</p:attrName>
                                        </p:attrNameLst>
                                      </p:cBhvr>
                                      <p:to>
                                        <p:strVal val="visible"/>
                                      </p:to>
                                    </p:set>
                                    <p:animEffect transition="in" filter="wipe(up)">
                                      <p:cBhvr>
                                        <p:cTn id="106" dur="500"/>
                                        <p:tgtEl>
                                          <p:spTgt spid="61"/>
                                        </p:tgtEl>
                                      </p:cBhvr>
                                    </p:animEffect>
                                  </p:childTnLst>
                                </p:cTn>
                              </p:par>
                              <p:par>
                                <p:cTn id="107" presetID="22" presetClass="entr" presetSubtype="1" fill="hold" grpId="0" nodeType="withEffect">
                                  <p:stCondLst>
                                    <p:cond delay="0"/>
                                  </p:stCondLst>
                                  <p:childTnLst>
                                    <p:set>
                                      <p:cBhvr>
                                        <p:cTn id="108" dur="1" fill="hold">
                                          <p:stCondLst>
                                            <p:cond delay="0"/>
                                          </p:stCondLst>
                                        </p:cTn>
                                        <p:tgtEl>
                                          <p:spTgt spid="62"/>
                                        </p:tgtEl>
                                        <p:attrNameLst>
                                          <p:attrName>style.visibility</p:attrName>
                                        </p:attrNameLst>
                                      </p:cBhvr>
                                      <p:to>
                                        <p:strVal val="visible"/>
                                      </p:to>
                                    </p:set>
                                    <p:animEffect transition="in" filter="wipe(up)">
                                      <p:cBhvr>
                                        <p:cTn id="109" dur="500"/>
                                        <p:tgtEl>
                                          <p:spTgt spid="62"/>
                                        </p:tgtEl>
                                      </p:cBhvr>
                                    </p:animEffect>
                                  </p:childTnLst>
                                </p:cTn>
                              </p:par>
                              <p:par>
                                <p:cTn id="110" presetID="22" presetClass="entr" presetSubtype="1" fill="hold" grpId="0" nodeType="withEffect">
                                  <p:stCondLst>
                                    <p:cond delay="0"/>
                                  </p:stCondLst>
                                  <p:childTnLst>
                                    <p:set>
                                      <p:cBhvr>
                                        <p:cTn id="111" dur="1" fill="hold">
                                          <p:stCondLst>
                                            <p:cond delay="0"/>
                                          </p:stCondLst>
                                        </p:cTn>
                                        <p:tgtEl>
                                          <p:spTgt spid="63"/>
                                        </p:tgtEl>
                                        <p:attrNameLst>
                                          <p:attrName>style.visibility</p:attrName>
                                        </p:attrNameLst>
                                      </p:cBhvr>
                                      <p:to>
                                        <p:strVal val="visible"/>
                                      </p:to>
                                    </p:set>
                                    <p:animEffect transition="in" filter="wipe(up)">
                                      <p:cBhvr>
                                        <p:cTn id="112" dur="500"/>
                                        <p:tgtEl>
                                          <p:spTgt spid="63"/>
                                        </p:tgtEl>
                                      </p:cBhvr>
                                    </p:animEffect>
                                  </p:childTnLst>
                                </p:cTn>
                              </p:par>
                            </p:childTnLst>
                          </p:cTn>
                        </p:par>
                        <p:par>
                          <p:cTn id="113" fill="hold">
                            <p:stCondLst>
                              <p:cond delay="2500"/>
                            </p:stCondLst>
                            <p:childTnLst>
                              <p:par>
                                <p:cTn id="114" presetID="14" presetClass="entr" presetSubtype="10" fill="hold" grpId="0" nodeType="afterEffect">
                                  <p:stCondLst>
                                    <p:cond delay="0"/>
                                  </p:stCondLst>
                                  <p:childTnLst>
                                    <p:set>
                                      <p:cBhvr>
                                        <p:cTn id="115" dur="1" fill="hold">
                                          <p:stCondLst>
                                            <p:cond delay="0"/>
                                          </p:stCondLst>
                                        </p:cTn>
                                        <p:tgtEl>
                                          <p:spTgt spid="69"/>
                                        </p:tgtEl>
                                        <p:attrNameLst>
                                          <p:attrName>style.visibility</p:attrName>
                                        </p:attrNameLst>
                                      </p:cBhvr>
                                      <p:to>
                                        <p:strVal val="visible"/>
                                      </p:to>
                                    </p:set>
                                    <p:animEffect transition="in" filter="randombar(horizontal)">
                                      <p:cBhvr>
                                        <p:cTn id="116" dur="250"/>
                                        <p:tgtEl>
                                          <p:spTgt spid="69"/>
                                        </p:tgtEl>
                                      </p:cBhvr>
                                    </p:animEffect>
                                  </p:childTnLst>
                                </p:cTn>
                              </p:par>
                            </p:childTnLst>
                          </p:cTn>
                        </p:par>
                        <p:par>
                          <p:cTn id="117" fill="hold">
                            <p:stCondLst>
                              <p:cond delay="2750"/>
                            </p:stCondLst>
                            <p:childTnLst>
                              <p:par>
                                <p:cTn id="118" presetID="14" presetClass="entr" presetSubtype="10" fill="hold" grpId="0" nodeType="afterEffect">
                                  <p:stCondLst>
                                    <p:cond delay="0"/>
                                  </p:stCondLst>
                                  <p:childTnLst>
                                    <p:set>
                                      <p:cBhvr>
                                        <p:cTn id="119" dur="1" fill="hold">
                                          <p:stCondLst>
                                            <p:cond delay="0"/>
                                          </p:stCondLst>
                                        </p:cTn>
                                        <p:tgtEl>
                                          <p:spTgt spid="76"/>
                                        </p:tgtEl>
                                        <p:attrNameLst>
                                          <p:attrName>style.visibility</p:attrName>
                                        </p:attrNameLst>
                                      </p:cBhvr>
                                      <p:to>
                                        <p:strVal val="visible"/>
                                      </p:to>
                                    </p:set>
                                    <p:animEffect transition="in" filter="randombar(horizontal)">
                                      <p:cBhvr>
                                        <p:cTn id="120" dur="250"/>
                                        <p:tgtEl>
                                          <p:spTgt spid="76"/>
                                        </p:tgtEl>
                                      </p:cBhvr>
                                    </p:animEffect>
                                  </p:childTnLst>
                                </p:cTn>
                              </p:par>
                            </p:childTnLst>
                          </p:cTn>
                        </p:par>
                        <p:par>
                          <p:cTn id="121" fill="hold">
                            <p:stCondLst>
                              <p:cond delay="3000"/>
                            </p:stCondLst>
                            <p:childTnLst>
                              <p:par>
                                <p:cTn id="122" presetID="14" presetClass="entr" presetSubtype="10" fill="hold" grpId="0" nodeType="afterEffect">
                                  <p:stCondLst>
                                    <p:cond delay="0"/>
                                  </p:stCondLst>
                                  <p:childTnLst>
                                    <p:set>
                                      <p:cBhvr>
                                        <p:cTn id="123" dur="1" fill="hold">
                                          <p:stCondLst>
                                            <p:cond delay="0"/>
                                          </p:stCondLst>
                                        </p:cTn>
                                        <p:tgtEl>
                                          <p:spTgt spid="77"/>
                                        </p:tgtEl>
                                        <p:attrNameLst>
                                          <p:attrName>style.visibility</p:attrName>
                                        </p:attrNameLst>
                                      </p:cBhvr>
                                      <p:to>
                                        <p:strVal val="visible"/>
                                      </p:to>
                                    </p:set>
                                    <p:animEffect transition="in" filter="randombar(horizontal)">
                                      <p:cBhvr>
                                        <p:cTn id="124" dur="250"/>
                                        <p:tgtEl>
                                          <p:spTgt spid="77"/>
                                        </p:tgtEl>
                                      </p:cBhvr>
                                    </p:animEffect>
                                  </p:childTnLst>
                                </p:cTn>
                              </p:par>
                            </p:childTnLst>
                          </p:cTn>
                        </p:par>
                        <p:par>
                          <p:cTn id="125" fill="hold">
                            <p:stCondLst>
                              <p:cond delay="3250"/>
                            </p:stCondLst>
                            <p:childTnLst>
                              <p:par>
                                <p:cTn id="126" presetID="14" presetClass="entr" presetSubtype="10" fill="hold" grpId="0" nodeType="afterEffect">
                                  <p:stCondLst>
                                    <p:cond delay="0"/>
                                  </p:stCondLst>
                                  <p:childTnLst>
                                    <p:set>
                                      <p:cBhvr>
                                        <p:cTn id="127" dur="1" fill="hold">
                                          <p:stCondLst>
                                            <p:cond delay="0"/>
                                          </p:stCondLst>
                                        </p:cTn>
                                        <p:tgtEl>
                                          <p:spTgt spid="78"/>
                                        </p:tgtEl>
                                        <p:attrNameLst>
                                          <p:attrName>style.visibility</p:attrName>
                                        </p:attrNameLst>
                                      </p:cBhvr>
                                      <p:to>
                                        <p:strVal val="visible"/>
                                      </p:to>
                                    </p:set>
                                    <p:animEffect transition="in" filter="randombar(horizontal)">
                                      <p:cBhvr>
                                        <p:cTn id="128" dur="250"/>
                                        <p:tgtEl>
                                          <p:spTgt spid="78"/>
                                        </p:tgtEl>
                                      </p:cBhvr>
                                    </p:animEffect>
                                  </p:childTnLst>
                                </p:cTn>
                              </p:par>
                            </p:childTnLst>
                          </p:cTn>
                        </p:par>
                        <p:par>
                          <p:cTn id="129" fill="hold">
                            <p:stCondLst>
                              <p:cond delay="3500"/>
                            </p:stCondLst>
                            <p:childTnLst>
                              <p:par>
                                <p:cTn id="130" presetID="14" presetClass="entr" presetSubtype="10" fill="hold" grpId="0" nodeType="afterEffect">
                                  <p:stCondLst>
                                    <p:cond delay="0"/>
                                  </p:stCondLst>
                                  <p:childTnLst>
                                    <p:set>
                                      <p:cBhvr>
                                        <p:cTn id="131" dur="1" fill="hold">
                                          <p:stCondLst>
                                            <p:cond delay="0"/>
                                          </p:stCondLst>
                                        </p:cTn>
                                        <p:tgtEl>
                                          <p:spTgt spid="79"/>
                                        </p:tgtEl>
                                        <p:attrNameLst>
                                          <p:attrName>style.visibility</p:attrName>
                                        </p:attrNameLst>
                                      </p:cBhvr>
                                      <p:to>
                                        <p:strVal val="visible"/>
                                      </p:to>
                                    </p:set>
                                    <p:animEffect transition="in" filter="randombar(horizontal)">
                                      <p:cBhvr>
                                        <p:cTn id="132" dur="250"/>
                                        <p:tgtEl>
                                          <p:spTgt spid="79"/>
                                        </p:tgtEl>
                                      </p:cBhvr>
                                    </p:animEffect>
                                  </p:childTnLst>
                                </p:cTn>
                              </p:par>
                            </p:childTnLst>
                          </p:cTn>
                        </p:par>
                        <p:par>
                          <p:cTn id="133" fill="hold">
                            <p:stCondLst>
                              <p:cond delay="3750"/>
                            </p:stCondLst>
                            <p:childTnLst>
                              <p:par>
                                <p:cTn id="134" presetID="14" presetClass="entr" presetSubtype="10" fill="hold" grpId="0" nodeType="afterEffect">
                                  <p:stCondLst>
                                    <p:cond delay="0"/>
                                  </p:stCondLst>
                                  <p:childTnLst>
                                    <p:set>
                                      <p:cBhvr>
                                        <p:cTn id="135" dur="1" fill="hold">
                                          <p:stCondLst>
                                            <p:cond delay="0"/>
                                          </p:stCondLst>
                                        </p:cTn>
                                        <p:tgtEl>
                                          <p:spTgt spid="80"/>
                                        </p:tgtEl>
                                        <p:attrNameLst>
                                          <p:attrName>style.visibility</p:attrName>
                                        </p:attrNameLst>
                                      </p:cBhvr>
                                      <p:to>
                                        <p:strVal val="visible"/>
                                      </p:to>
                                    </p:set>
                                    <p:animEffect transition="in" filter="randombar(horizontal)">
                                      <p:cBhvr>
                                        <p:cTn id="136" dur="250"/>
                                        <p:tgtEl>
                                          <p:spTgt spid="80"/>
                                        </p:tgtEl>
                                      </p:cBhvr>
                                    </p:animEffect>
                                  </p:childTnLst>
                                </p:cTn>
                              </p:par>
                            </p:childTnLst>
                          </p:cTn>
                        </p:par>
                        <p:par>
                          <p:cTn id="137" fill="hold">
                            <p:stCondLst>
                              <p:cond delay="4000"/>
                            </p:stCondLst>
                            <p:childTnLst>
                              <p:par>
                                <p:cTn id="138" presetID="14" presetClass="entr" presetSubtype="10" fill="hold" grpId="0" nodeType="afterEffect">
                                  <p:stCondLst>
                                    <p:cond delay="0"/>
                                  </p:stCondLst>
                                  <p:childTnLst>
                                    <p:set>
                                      <p:cBhvr>
                                        <p:cTn id="139" dur="1" fill="hold">
                                          <p:stCondLst>
                                            <p:cond delay="0"/>
                                          </p:stCondLst>
                                        </p:cTn>
                                        <p:tgtEl>
                                          <p:spTgt spid="81"/>
                                        </p:tgtEl>
                                        <p:attrNameLst>
                                          <p:attrName>style.visibility</p:attrName>
                                        </p:attrNameLst>
                                      </p:cBhvr>
                                      <p:to>
                                        <p:strVal val="visible"/>
                                      </p:to>
                                    </p:set>
                                    <p:animEffect transition="in" filter="randombar(horizontal)">
                                      <p:cBhvr>
                                        <p:cTn id="140" dur="250"/>
                                        <p:tgtEl>
                                          <p:spTgt spid="81"/>
                                        </p:tgtEl>
                                      </p:cBhvr>
                                    </p:animEffect>
                                  </p:childTnLst>
                                </p:cTn>
                              </p:par>
                            </p:childTnLst>
                          </p:cTn>
                        </p:par>
                        <p:par>
                          <p:cTn id="141" fill="hold">
                            <p:stCondLst>
                              <p:cond delay="4250"/>
                            </p:stCondLst>
                            <p:childTnLst>
                              <p:par>
                                <p:cTn id="142" presetID="14" presetClass="entr" presetSubtype="10" fill="hold" grpId="0" nodeType="afterEffect">
                                  <p:stCondLst>
                                    <p:cond delay="0"/>
                                  </p:stCondLst>
                                  <p:childTnLst>
                                    <p:set>
                                      <p:cBhvr>
                                        <p:cTn id="143" dur="1" fill="hold">
                                          <p:stCondLst>
                                            <p:cond delay="0"/>
                                          </p:stCondLst>
                                        </p:cTn>
                                        <p:tgtEl>
                                          <p:spTgt spid="82"/>
                                        </p:tgtEl>
                                        <p:attrNameLst>
                                          <p:attrName>style.visibility</p:attrName>
                                        </p:attrNameLst>
                                      </p:cBhvr>
                                      <p:to>
                                        <p:strVal val="visible"/>
                                      </p:to>
                                    </p:set>
                                    <p:animEffect transition="in" filter="randombar(horizontal)">
                                      <p:cBhvr>
                                        <p:cTn id="144" dur="250"/>
                                        <p:tgtEl>
                                          <p:spTgt spid="82"/>
                                        </p:tgtEl>
                                      </p:cBhvr>
                                    </p:animEffect>
                                  </p:childTnLst>
                                </p:cTn>
                              </p:par>
                            </p:childTnLst>
                          </p:cTn>
                        </p:par>
                        <p:par>
                          <p:cTn id="145" fill="hold">
                            <p:stCondLst>
                              <p:cond delay="4500"/>
                            </p:stCondLst>
                            <p:childTnLst>
                              <p:par>
                                <p:cTn id="146" presetID="14" presetClass="entr" presetSubtype="10" fill="hold" grpId="0" nodeType="afterEffect">
                                  <p:stCondLst>
                                    <p:cond delay="0"/>
                                  </p:stCondLst>
                                  <p:childTnLst>
                                    <p:set>
                                      <p:cBhvr>
                                        <p:cTn id="147" dur="1" fill="hold">
                                          <p:stCondLst>
                                            <p:cond delay="0"/>
                                          </p:stCondLst>
                                        </p:cTn>
                                        <p:tgtEl>
                                          <p:spTgt spid="83"/>
                                        </p:tgtEl>
                                        <p:attrNameLst>
                                          <p:attrName>style.visibility</p:attrName>
                                        </p:attrNameLst>
                                      </p:cBhvr>
                                      <p:to>
                                        <p:strVal val="visible"/>
                                      </p:to>
                                    </p:set>
                                    <p:animEffect transition="in" filter="randombar(horizontal)">
                                      <p:cBhvr>
                                        <p:cTn id="148" dur="250"/>
                                        <p:tgtEl>
                                          <p:spTgt spid="83"/>
                                        </p:tgtEl>
                                      </p:cBhvr>
                                    </p:animEffect>
                                  </p:childTnLst>
                                </p:cTn>
                              </p:par>
                            </p:childTnLst>
                          </p:cTn>
                        </p:par>
                        <p:par>
                          <p:cTn id="149" fill="hold">
                            <p:stCondLst>
                              <p:cond delay="4750"/>
                            </p:stCondLst>
                            <p:childTnLst>
                              <p:par>
                                <p:cTn id="150" presetID="14" presetClass="entr" presetSubtype="10" fill="hold" grpId="0" nodeType="afterEffect">
                                  <p:stCondLst>
                                    <p:cond delay="0"/>
                                  </p:stCondLst>
                                  <p:childTnLst>
                                    <p:set>
                                      <p:cBhvr>
                                        <p:cTn id="151" dur="1" fill="hold">
                                          <p:stCondLst>
                                            <p:cond delay="0"/>
                                          </p:stCondLst>
                                        </p:cTn>
                                        <p:tgtEl>
                                          <p:spTgt spid="84"/>
                                        </p:tgtEl>
                                        <p:attrNameLst>
                                          <p:attrName>style.visibility</p:attrName>
                                        </p:attrNameLst>
                                      </p:cBhvr>
                                      <p:to>
                                        <p:strVal val="visible"/>
                                      </p:to>
                                    </p:set>
                                    <p:animEffect transition="in" filter="randombar(horizontal)">
                                      <p:cBhvr>
                                        <p:cTn id="152" dur="250"/>
                                        <p:tgtEl>
                                          <p:spTgt spid="84"/>
                                        </p:tgtEl>
                                      </p:cBhvr>
                                    </p:animEffect>
                                  </p:childTnLst>
                                </p:cTn>
                              </p:par>
                            </p:childTnLst>
                          </p:cTn>
                        </p:par>
                        <p:par>
                          <p:cTn id="153" fill="hold">
                            <p:stCondLst>
                              <p:cond delay="5000"/>
                            </p:stCondLst>
                            <p:childTnLst>
                              <p:par>
                                <p:cTn id="154" presetID="14" presetClass="entr" presetSubtype="10" fill="hold" grpId="0" nodeType="afterEffect">
                                  <p:stCondLst>
                                    <p:cond delay="0"/>
                                  </p:stCondLst>
                                  <p:childTnLst>
                                    <p:set>
                                      <p:cBhvr>
                                        <p:cTn id="155" dur="1" fill="hold">
                                          <p:stCondLst>
                                            <p:cond delay="0"/>
                                          </p:stCondLst>
                                        </p:cTn>
                                        <p:tgtEl>
                                          <p:spTgt spid="85"/>
                                        </p:tgtEl>
                                        <p:attrNameLst>
                                          <p:attrName>style.visibility</p:attrName>
                                        </p:attrNameLst>
                                      </p:cBhvr>
                                      <p:to>
                                        <p:strVal val="visible"/>
                                      </p:to>
                                    </p:set>
                                    <p:animEffect transition="in" filter="randombar(horizontal)">
                                      <p:cBhvr>
                                        <p:cTn id="156" dur="250"/>
                                        <p:tgtEl>
                                          <p:spTgt spid="85"/>
                                        </p:tgtEl>
                                      </p:cBhvr>
                                    </p:animEffect>
                                  </p:childTnLst>
                                </p:cTn>
                              </p:par>
                            </p:childTnLst>
                          </p:cTn>
                        </p:par>
                        <p:par>
                          <p:cTn id="157" fill="hold">
                            <p:stCondLst>
                              <p:cond delay="5250"/>
                            </p:stCondLst>
                            <p:childTnLst>
                              <p:par>
                                <p:cTn id="158" presetID="14" presetClass="entr" presetSubtype="10" fill="hold" grpId="0" nodeType="afterEffect">
                                  <p:stCondLst>
                                    <p:cond delay="0"/>
                                  </p:stCondLst>
                                  <p:childTnLst>
                                    <p:set>
                                      <p:cBhvr>
                                        <p:cTn id="159" dur="1" fill="hold">
                                          <p:stCondLst>
                                            <p:cond delay="0"/>
                                          </p:stCondLst>
                                        </p:cTn>
                                        <p:tgtEl>
                                          <p:spTgt spid="89"/>
                                        </p:tgtEl>
                                        <p:attrNameLst>
                                          <p:attrName>style.visibility</p:attrName>
                                        </p:attrNameLst>
                                      </p:cBhvr>
                                      <p:to>
                                        <p:strVal val="visible"/>
                                      </p:to>
                                    </p:set>
                                    <p:animEffect transition="in" filter="randombar(horizontal)">
                                      <p:cBhvr>
                                        <p:cTn id="160" dur="250"/>
                                        <p:tgtEl>
                                          <p:spTgt spid="89"/>
                                        </p:tgtEl>
                                      </p:cBhvr>
                                    </p:animEffect>
                                  </p:childTnLst>
                                </p:cTn>
                              </p:par>
                            </p:childTnLst>
                          </p:cTn>
                        </p:par>
                        <p:par>
                          <p:cTn id="161" fill="hold">
                            <p:stCondLst>
                              <p:cond delay="5500"/>
                            </p:stCondLst>
                            <p:childTnLst>
                              <p:par>
                                <p:cTn id="162" presetID="14" presetClass="entr" presetSubtype="10" fill="hold" grpId="0" nodeType="afterEffect">
                                  <p:stCondLst>
                                    <p:cond delay="0"/>
                                  </p:stCondLst>
                                  <p:childTnLst>
                                    <p:set>
                                      <p:cBhvr>
                                        <p:cTn id="163" dur="1" fill="hold">
                                          <p:stCondLst>
                                            <p:cond delay="0"/>
                                          </p:stCondLst>
                                        </p:cTn>
                                        <p:tgtEl>
                                          <p:spTgt spid="86"/>
                                        </p:tgtEl>
                                        <p:attrNameLst>
                                          <p:attrName>style.visibility</p:attrName>
                                        </p:attrNameLst>
                                      </p:cBhvr>
                                      <p:to>
                                        <p:strVal val="visible"/>
                                      </p:to>
                                    </p:set>
                                    <p:animEffect transition="in" filter="randombar(horizontal)">
                                      <p:cBhvr>
                                        <p:cTn id="164" dur="250"/>
                                        <p:tgtEl>
                                          <p:spTgt spid="86"/>
                                        </p:tgtEl>
                                      </p:cBhvr>
                                    </p:animEffect>
                                  </p:childTnLst>
                                </p:cTn>
                              </p:par>
                            </p:childTnLst>
                          </p:cTn>
                        </p:par>
                        <p:par>
                          <p:cTn id="165" fill="hold">
                            <p:stCondLst>
                              <p:cond delay="5750"/>
                            </p:stCondLst>
                            <p:childTnLst>
                              <p:par>
                                <p:cTn id="166" presetID="14" presetClass="entr" presetSubtype="10" fill="hold" grpId="0" nodeType="afterEffect">
                                  <p:stCondLst>
                                    <p:cond delay="0"/>
                                  </p:stCondLst>
                                  <p:childTnLst>
                                    <p:set>
                                      <p:cBhvr>
                                        <p:cTn id="167" dur="1" fill="hold">
                                          <p:stCondLst>
                                            <p:cond delay="0"/>
                                          </p:stCondLst>
                                        </p:cTn>
                                        <p:tgtEl>
                                          <p:spTgt spid="87"/>
                                        </p:tgtEl>
                                        <p:attrNameLst>
                                          <p:attrName>style.visibility</p:attrName>
                                        </p:attrNameLst>
                                      </p:cBhvr>
                                      <p:to>
                                        <p:strVal val="visible"/>
                                      </p:to>
                                    </p:set>
                                    <p:animEffect transition="in" filter="randombar(horizontal)">
                                      <p:cBhvr>
                                        <p:cTn id="168" dur="250"/>
                                        <p:tgtEl>
                                          <p:spTgt spid="87"/>
                                        </p:tgtEl>
                                      </p:cBhvr>
                                    </p:animEffect>
                                  </p:childTnLst>
                                </p:cTn>
                              </p:par>
                            </p:childTnLst>
                          </p:cTn>
                        </p:par>
                        <p:par>
                          <p:cTn id="169" fill="hold">
                            <p:stCondLst>
                              <p:cond delay="6000"/>
                            </p:stCondLst>
                            <p:childTnLst>
                              <p:par>
                                <p:cTn id="170" presetID="14" presetClass="entr" presetSubtype="10" fill="hold" grpId="0" nodeType="afterEffect">
                                  <p:stCondLst>
                                    <p:cond delay="0"/>
                                  </p:stCondLst>
                                  <p:childTnLst>
                                    <p:set>
                                      <p:cBhvr>
                                        <p:cTn id="171" dur="1" fill="hold">
                                          <p:stCondLst>
                                            <p:cond delay="0"/>
                                          </p:stCondLst>
                                        </p:cTn>
                                        <p:tgtEl>
                                          <p:spTgt spid="88"/>
                                        </p:tgtEl>
                                        <p:attrNameLst>
                                          <p:attrName>style.visibility</p:attrName>
                                        </p:attrNameLst>
                                      </p:cBhvr>
                                      <p:to>
                                        <p:strVal val="visible"/>
                                      </p:to>
                                    </p:set>
                                    <p:animEffect transition="in" filter="randombar(horizontal)">
                                      <p:cBhvr>
                                        <p:cTn id="172" dur="25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9" grpId="0"/>
      <p:bldP spid="75" grpId="0"/>
      <p:bldP spid="76" grpId="0"/>
      <p:bldP spid="77" grpId="0"/>
      <p:bldP spid="78" grpId="0"/>
      <p:bldP spid="79" grpId="0"/>
      <p:bldP spid="80" grpId="0"/>
      <p:bldP spid="81" grpId="0"/>
      <p:bldP spid="82" grpId="0"/>
      <p:bldP spid="83" grpId="0"/>
      <p:bldP spid="84" grpId="0"/>
      <p:bldP spid="85" grpId="0"/>
      <p:bldP spid="86" grpId="0"/>
      <p:bldP spid="87" grpId="0"/>
      <p:bldP spid="88" grpId="0"/>
      <p:bldP spid="8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363584" y="366190"/>
            <a:ext cx="3250475" cy="410433"/>
          </a:xfrm>
          <a:prstGeom prst="rect">
            <a:avLst/>
          </a:prstGeom>
          <a:noFill/>
        </p:spPr>
        <p:txBody>
          <a:bodyPr wrap="square" lIns="0" tIns="0" rIns="0" bIns="0" rtlCol="0">
            <a:spAutoFit/>
          </a:bodyPr>
          <a:lstStyle/>
          <a:p>
            <a:pPr algn="ctr" fontAlgn="base">
              <a:spcBef>
                <a:spcPct val="0"/>
              </a:spcBef>
              <a:spcAft>
                <a:spcPct val="0"/>
              </a:spcAft>
            </a:pPr>
            <a:r>
              <a:rPr lang="zh-CN" altLang="en-US" sz="2400" b="1" dirty="0">
                <a:solidFill>
                  <a:schemeClr val="bg1"/>
                </a:solidFill>
                <a:latin typeface="微软雅黑" pitchFamily="34" charset="-122"/>
                <a:ea typeface="微软雅黑" pitchFamily="34" charset="-122"/>
              </a:rPr>
              <a:t>目    录</a:t>
            </a:r>
            <a:r>
              <a:rPr lang="zh-CN" altLang="en-US" sz="2667" b="1" dirty="0">
                <a:solidFill>
                  <a:schemeClr val="bg1"/>
                </a:solidFill>
                <a:latin typeface="微软雅黑" pitchFamily="34" charset="-122"/>
                <a:ea typeface="微软雅黑" pitchFamily="34" charset="-122"/>
              </a:rPr>
              <a:t>  </a:t>
            </a:r>
            <a:r>
              <a:rPr lang="en-US" altLang="zh-CN" b="1" dirty="0">
                <a:solidFill>
                  <a:schemeClr val="bg1"/>
                </a:solidFill>
                <a:latin typeface="微软雅黑" pitchFamily="34" charset="-122"/>
                <a:ea typeface="微软雅黑" pitchFamily="34" charset="-122"/>
              </a:rPr>
              <a:t>CONTENTS</a:t>
            </a:r>
            <a:r>
              <a:rPr lang="zh-CN" altLang="en-US" b="1" dirty="0">
                <a:solidFill>
                  <a:schemeClr val="bg1"/>
                </a:solidFill>
                <a:latin typeface="微软雅黑" pitchFamily="34" charset="-122"/>
                <a:ea typeface="微软雅黑" pitchFamily="34" charset="-122"/>
              </a:rPr>
              <a:t> </a:t>
            </a:r>
            <a:endParaRPr lang="zh-CN" altLang="en-US" dirty="0">
              <a:solidFill>
                <a:schemeClr val="bg1"/>
              </a:solidFill>
              <a:latin typeface="微软雅黑" pitchFamily="34" charset="-122"/>
              <a:ea typeface="微软雅黑" pitchFamily="34" charset="-122"/>
            </a:endParaRPr>
          </a:p>
        </p:txBody>
      </p:sp>
      <p:grpSp>
        <p:nvGrpSpPr>
          <p:cNvPr id="9" name="组合 8"/>
          <p:cNvGrpSpPr/>
          <p:nvPr/>
        </p:nvGrpSpPr>
        <p:grpSpPr>
          <a:xfrm>
            <a:off x="4473689" y="1245025"/>
            <a:ext cx="5595078" cy="892760"/>
            <a:chOff x="4328547" y="1245025"/>
            <a:chExt cx="5595078" cy="892760"/>
          </a:xfrm>
        </p:grpSpPr>
        <p:grpSp>
          <p:nvGrpSpPr>
            <p:cNvPr id="64" name="组合 63"/>
            <p:cNvGrpSpPr/>
            <p:nvPr/>
          </p:nvGrpSpPr>
          <p:grpSpPr>
            <a:xfrm>
              <a:off x="4328547" y="1245025"/>
              <a:ext cx="5595078" cy="862145"/>
              <a:chOff x="4412919" y="1337733"/>
              <a:chExt cx="5595078" cy="862145"/>
            </a:xfrm>
          </p:grpSpPr>
          <p:grpSp>
            <p:nvGrpSpPr>
              <p:cNvPr id="49" name="组合 48"/>
              <p:cNvGrpSpPr/>
              <p:nvPr/>
            </p:nvGrpSpPr>
            <p:grpSpPr>
              <a:xfrm>
                <a:off x="4412919" y="1337733"/>
                <a:ext cx="862145" cy="862145"/>
                <a:chOff x="1008115" y="2542722"/>
                <a:chExt cx="1360493" cy="1360493"/>
              </a:xfrm>
            </p:grpSpPr>
            <p:grpSp>
              <p:nvGrpSpPr>
                <p:cNvPr id="50" name="组合 49"/>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3" name="椭圆 52"/>
                  <p:cNvSpPr/>
                  <p:nvPr/>
                </p:nvSpPr>
                <p:spPr>
                  <a:xfrm>
                    <a:off x="392114" y="760414"/>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1" name="TextBox 17"/>
                <p:cNvSpPr txBox="1"/>
                <p:nvPr/>
              </p:nvSpPr>
              <p:spPr>
                <a:xfrm>
                  <a:off x="1343726" y="2797029"/>
                  <a:ext cx="664963" cy="887916"/>
                </a:xfrm>
                <a:prstGeom prst="rect">
                  <a:avLst/>
                </a:prstGeom>
                <a:noFill/>
              </p:spPr>
              <p:txBody>
                <a:bodyPr wrap="none" rtlCol="0">
                  <a:spAutoFit/>
                </a:bodyPr>
                <a:lstStyle/>
                <a:p>
                  <a:pPr algn="ctr"/>
                  <a:r>
                    <a:rPr lang="en-US" altLang="zh-CN" sz="3200" b="1" dirty="0">
                      <a:solidFill>
                        <a:srgbClr val="002060"/>
                      </a:solidFill>
                      <a:latin typeface="微软雅黑" pitchFamily="34" charset="-122"/>
                      <a:ea typeface="造字工房劲黑（非商用）常规体" pitchFamily="50" charset="-122"/>
                    </a:rPr>
                    <a:t>1</a:t>
                  </a:r>
                  <a:endParaRPr lang="zh-CN" altLang="en-US" sz="3200" b="1" dirty="0">
                    <a:solidFill>
                      <a:srgbClr val="002060"/>
                    </a:solidFill>
                    <a:latin typeface="微软雅黑" pitchFamily="34" charset="-122"/>
                    <a:ea typeface="造字工房劲黑（非商用）常规体" pitchFamily="50" charset="-122"/>
                  </a:endParaRPr>
                </a:p>
              </p:txBody>
            </p:sp>
          </p:grpSp>
          <p:cxnSp>
            <p:nvCxnSpPr>
              <p:cNvPr id="56" name="直接连接符 55"/>
              <p:cNvCxnSpPr/>
              <p:nvPr/>
            </p:nvCxnSpPr>
            <p:spPr>
              <a:xfrm flipV="1">
                <a:off x="5382815" y="1780223"/>
                <a:ext cx="2847182" cy="739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9" name="TextBox 5"/>
              <p:cNvSpPr txBox="1"/>
              <p:nvPr/>
            </p:nvSpPr>
            <p:spPr>
              <a:xfrm>
                <a:off x="8229997" y="1549390"/>
                <a:ext cx="1778000" cy="430887"/>
              </a:xfrm>
              <a:prstGeom prst="rect">
                <a:avLst/>
              </a:prstGeom>
              <a:noFill/>
            </p:spPr>
            <p:txBody>
              <a:bodyPr wrap="square" rtlCol="0">
                <a:spAutoFit/>
              </a:bodyPr>
              <a:lstStyle/>
              <a:p>
                <a:pPr marL="0" lvl="1"/>
                <a:r>
                  <a:rPr lang="zh-CN" altLang="en-US" sz="2200" dirty="0">
                    <a:latin typeface="微软雅黑" pitchFamily="34" charset="-122"/>
                    <a:ea typeface="微软雅黑" pitchFamily="34" charset="-122"/>
                  </a:rPr>
                  <a:t>企业简介</a:t>
                </a:r>
              </a:p>
            </p:txBody>
          </p:sp>
        </p:grpSp>
        <p:sp>
          <p:nvSpPr>
            <p:cNvPr id="65" name="TextBox 5"/>
            <p:cNvSpPr txBox="1"/>
            <p:nvPr/>
          </p:nvSpPr>
          <p:spPr>
            <a:xfrm>
              <a:off x="7295610" y="1814620"/>
              <a:ext cx="2334617" cy="323165"/>
            </a:xfrm>
            <a:prstGeom prst="rect">
              <a:avLst/>
            </a:prstGeom>
            <a:noFill/>
          </p:spPr>
          <p:txBody>
            <a:bodyPr wrap="square" rtlCol="0">
              <a:spAutoFit/>
            </a:bodyPr>
            <a:lstStyle/>
            <a:p>
              <a:pPr marL="0" lvl="1"/>
              <a:r>
                <a:rPr lang="en-US" altLang="zh-CN" sz="1500" dirty="0">
                  <a:latin typeface="微软雅黑" pitchFamily="34" charset="-122"/>
                  <a:ea typeface="微软雅黑" pitchFamily="34" charset="-122"/>
                </a:rPr>
                <a:t>Enterprise introduction</a:t>
              </a:r>
              <a:endParaRPr lang="zh-CN" altLang="en-US" sz="1500" dirty="0">
                <a:latin typeface="微软雅黑" pitchFamily="34" charset="-122"/>
                <a:ea typeface="微软雅黑" pitchFamily="34" charset="-122"/>
              </a:endParaRPr>
            </a:p>
          </p:txBody>
        </p:sp>
      </p:grpSp>
      <p:grpSp>
        <p:nvGrpSpPr>
          <p:cNvPr id="11" name="组合 10"/>
          <p:cNvGrpSpPr/>
          <p:nvPr/>
        </p:nvGrpSpPr>
        <p:grpSpPr>
          <a:xfrm>
            <a:off x="4473689" y="2232895"/>
            <a:ext cx="5595078" cy="892760"/>
            <a:chOff x="4328547" y="2232895"/>
            <a:chExt cx="5595078" cy="892760"/>
          </a:xfrm>
        </p:grpSpPr>
        <p:grpSp>
          <p:nvGrpSpPr>
            <p:cNvPr id="31" name="组合 30"/>
            <p:cNvGrpSpPr/>
            <p:nvPr/>
          </p:nvGrpSpPr>
          <p:grpSpPr>
            <a:xfrm>
              <a:off x="4328547" y="2232895"/>
              <a:ext cx="5595078" cy="862145"/>
              <a:chOff x="4412919" y="1337733"/>
              <a:chExt cx="5595078" cy="862145"/>
            </a:xfrm>
          </p:grpSpPr>
          <p:grpSp>
            <p:nvGrpSpPr>
              <p:cNvPr id="32" name="组合 31"/>
              <p:cNvGrpSpPr/>
              <p:nvPr/>
            </p:nvGrpSpPr>
            <p:grpSpPr>
              <a:xfrm>
                <a:off x="4412919" y="1337733"/>
                <a:ext cx="862145" cy="862145"/>
                <a:chOff x="1008115" y="2542722"/>
                <a:chExt cx="1360493" cy="1360493"/>
              </a:xfrm>
            </p:grpSpPr>
            <p:grpSp>
              <p:nvGrpSpPr>
                <p:cNvPr id="35" name="组合 34"/>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椭圆 37"/>
                  <p:cNvSpPr/>
                  <p:nvPr/>
                </p:nvSpPr>
                <p:spPr>
                  <a:xfrm>
                    <a:off x="392114" y="760414"/>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6" name="TextBox 17"/>
                <p:cNvSpPr txBox="1"/>
                <p:nvPr/>
              </p:nvSpPr>
              <p:spPr>
                <a:xfrm>
                  <a:off x="1330666" y="2797028"/>
                  <a:ext cx="691084" cy="922794"/>
                </a:xfrm>
                <a:prstGeom prst="rect">
                  <a:avLst/>
                </a:prstGeom>
                <a:noFill/>
              </p:spPr>
              <p:txBody>
                <a:bodyPr wrap="none" rtlCol="0">
                  <a:spAutoFit/>
                </a:bodyPr>
                <a:lstStyle/>
                <a:p>
                  <a:pPr algn="ctr"/>
                  <a:r>
                    <a:rPr lang="en-US" altLang="zh-CN" sz="3200" b="1" dirty="0">
                      <a:solidFill>
                        <a:srgbClr val="002060"/>
                      </a:solidFill>
                      <a:latin typeface="微软雅黑" pitchFamily="34" charset="-122"/>
                      <a:ea typeface="造字工房劲黑（非商用）常规体" pitchFamily="50" charset="-122"/>
                    </a:rPr>
                    <a:t>2</a:t>
                  </a:r>
                  <a:endParaRPr lang="zh-CN" altLang="en-US" sz="3200" b="1" dirty="0">
                    <a:solidFill>
                      <a:srgbClr val="002060"/>
                    </a:solidFill>
                    <a:latin typeface="微软雅黑" pitchFamily="34" charset="-122"/>
                    <a:ea typeface="造字工房劲黑（非商用）常规体" pitchFamily="50" charset="-122"/>
                  </a:endParaRPr>
                </a:p>
              </p:txBody>
            </p:sp>
          </p:grpSp>
          <p:cxnSp>
            <p:nvCxnSpPr>
              <p:cNvPr id="33" name="直接连接符 32"/>
              <p:cNvCxnSpPr/>
              <p:nvPr/>
            </p:nvCxnSpPr>
            <p:spPr>
              <a:xfrm flipV="1">
                <a:off x="5382815" y="1780223"/>
                <a:ext cx="2847182" cy="739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TextBox 5"/>
              <p:cNvSpPr txBox="1"/>
              <p:nvPr/>
            </p:nvSpPr>
            <p:spPr>
              <a:xfrm>
                <a:off x="8229997" y="1549390"/>
                <a:ext cx="1778000" cy="430887"/>
              </a:xfrm>
              <a:prstGeom prst="rect">
                <a:avLst/>
              </a:prstGeom>
              <a:noFill/>
            </p:spPr>
            <p:txBody>
              <a:bodyPr wrap="square" rtlCol="0">
                <a:spAutoFit/>
              </a:bodyPr>
              <a:lstStyle/>
              <a:p>
                <a:pPr marL="0" lvl="1"/>
                <a:r>
                  <a:rPr lang="zh-CN" altLang="en-US" sz="2200" dirty="0">
                    <a:latin typeface="微软雅黑" pitchFamily="34" charset="-122"/>
                    <a:ea typeface="微软雅黑" pitchFamily="34" charset="-122"/>
                  </a:rPr>
                  <a:t>企业进程</a:t>
                </a:r>
              </a:p>
            </p:txBody>
          </p:sp>
        </p:grpSp>
        <p:sp>
          <p:nvSpPr>
            <p:cNvPr id="39" name="TextBox 5"/>
            <p:cNvSpPr txBox="1"/>
            <p:nvPr/>
          </p:nvSpPr>
          <p:spPr>
            <a:xfrm>
              <a:off x="7107352" y="2802490"/>
              <a:ext cx="2334617" cy="323165"/>
            </a:xfrm>
            <a:prstGeom prst="rect">
              <a:avLst/>
            </a:prstGeom>
            <a:noFill/>
          </p:spPr>
          <p:txBody>
            <a:bodyPr wrap="square" rtlCol="0">
              <a:spAutoFit/>
            </a:bodyPr>
            <a:lstStyle/>
            <a:p>
              <a:pPr marL="0" lvl="1" algn="r"/>
              <a:r>
                <a:rPr lang="en-US" altLang="zh-CN" sz="1500" dirty="0" err="1">
                  <a:latin typeface="微软雅黑" pitchFamily="34" charset="-122"/>
                  <a:ea typeface="微软雅黑" pitchFamily="34" charset="-122"/>
                </a:rPr>
                <a:t>Devel</a:t>
              </a:r>
              <a:r>
                <a:rPr lang="en-US" altLang="zh-CN" sz="1500" dirty="0">
                  <a:latin typeface="微软雅黑" pitchFamily="34" charset="-122"/>
                  <a:ea typeface="微软雅黑" pitchFamily="34" charset="-122"/>
                </a:rPr>
                <a:t> </a:t>
              </a:r>
              <a:r>
                <a:rPr lang="en-US" altLang="zh-CN" sz="1500" dirty="0" err="1">
                  <a:latin typeface="微软雅黑" pitchFamily="34" charset="-122"/>
                  <a:ea typeface="微软雅黑" pitchFamily="34" charset="-122"/>
                </a:rPr>
                <a:t>opment</a:t>
              </a:r>
              <a:endParaRPr lang="zh-CN" altLang="en-US" sz="1500" dirty="0">
                <a:latin typeface="微软雅黑" pitchFamily="34" charset="-122"/>
                <a:ea typeface="微软雅黑" pitchFamily="34" charset="-122"/>
              </a:endParaRPr>
            </a:p>
          </p:txBody>
        </p:sp>
      </p:grpSp>
      <p:grpSp>
        <p:nvGrpSpPr>
          <p:cNvPr id="12" name="组合 11"/>
          <p:cNvGrpSpPr/>
          <p:nvPr/>
        </p:nvGrpSpPr>
        <p:grpSpPr>
          <a:xfrm>
            <a:off x="4492506" y="3220235"/>
            <a:ext cx="5595078" cy="892760"/>
            <a:chOff x="4347364" y="3220235"/>
            <a:chExt cx="5595078" cy="892760"/>
          </a:xfrm>
        </p:grpSpPr>
        <p:grpSp>
          <p:nvGrpSpPr>
            <p:cNvPr id="54" name="组合 53"/>
            <p:cNvGrpSpPr/>
            <p:nvPr/>
          </p:nvGrpSpPr>
          <p:grpSpPr>
            <a:xfrm>
              <a:off x="4347364" y="3220235"/>
              <a:ext cx="5595078" cy="862145"/>
              <a:chOff x="4412919" y="1337733"/>
              <a:chExt cx="5595078" cy="862145"/>
            </a:xfrm>
          </p:grpSpPr>
          <p:grpSp>
            <p:nvGrpSpPr>
              <p:cNvPr id="55" name="组合 54"/>
              <p:cNvGrpSpPr/>
              <p:nvPr/>
            </p:nvGrpSpPr>
            <p:grpSpPr>
              <a:xfrm>
                <a:off x="4412919" y="1337733"/>
                <a:ext cx="862145" cy="862145"/>
                <a:chOff x="1008115" y="2542722"/>
                <a:chExt cx="1360493" cy="1360493"/>
              </a:xfrm>
            </p:grpSpPr>
            <p:grpSp>
              <p:nvGrpSpPr>
                <p:cNvPr id="60" name="组合 59"/>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椭圆 62"/>
                  <p:cNvSpPr/>
                  <p:nvPr/>
                </p:nvSpPr>
                <p:spPr>
                  <a:xfrm>
                    <a:off x="392114" y="760414"/>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1" name="TextBox 17"/>
                <p:cNvSpPr txBox="1"/>
                <p:nvPr/>
              </p:nvSpPr>
              <p:spPr>
                <a:xfrm>
                  <a:off x="1330666" y="2797028"/>
                  <a:ext cx="691084" cy="922794"/>
                </a:xfrm>
                <a:prstGeom prst="rect">
                  <a:avLst/>
                </a:prstGeom>
                <a:noFill/>
              </p:spPr>
              <p:txBody>
                <a:bodyPr wrap="none" rtlCol="0">
                  <a:spAutoFit/>
                </a:bodyPr>
                <a:lstStyle/>
                <a:p>
                  <a:pPr algn="ctr"/>
                  <a:r>
                    <a:rPr lang="en-US" altLang="zh-CN" sz="3200" b="1" dirty="0">
                      <a:solidFill>
                        <a:srgbClr val="002060"/>
                      </a:solidFill>
                      <a:latin typeface="微软雅黑" pitchFamily="34" charset="-122"/>
                      <a:ea typeface="造字工房劲黑（非商用）常规体" pitchFamily="50" charset="-122"/>
                    </a:rPr>
                    <a:t>3</a:t>
                  </a:r>
                  <a:endParaRPr lang="zh-CN" altLang="en-US" sz="3200" b="1" dirty="0">
                    <a:solidFill>
                      <a:srgbClr val="002060"/>
                    </a:solidFill>
                    <a:latin typeface="微软雅黑" pitchFamily="34" charset="-122"/>
                    <a:ea typeface="造字工房劲黑（非商用）常规体" pitchFamily="50" charset="-122"/>
                  </a:endParaRPr>
                </a:p>
              </p:txBody>
            </p:sp>
          </p:grpSp>
          <p:cxnSp>
            <p:nvCxnSpPr>
              <p:cNvPr id="57" name="直接连接符 56"/>
              <p:cNvCxnSpPr/>
              <p:nvPr/>
            </p:nvCxnSpPr>
            <p:spPr>
              <a:xfrm flipV="1">
                <a:off x="5382815" y="1780223"/>
                <a:ext cx="2847182" cy="739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8" name="TextBox 5"/>
              <p:cNvSpPr txBox="1"/>
              <p:nvPr/>
            </p:nvSpPr>
            <p:spPr>
              <a:xfrm>
                <a:off x="8229997" y="1549390"/>
                <a:ext cx="1778000" cy="430887"/>
              </a:xfrm>
              <a:prstGeom prst="rect">
                <a:avLst/>
              </a:prstGeom>
              <a:noFill/>
            </p:spPr>
            <p:txBody>
              <a:bodyPr wrap="square" rtlCol="0">
                <a:spAutoFit/>
              </a:bodyPr>
              <a:lstStyle/>
              <a:p>
                <a:pPr marL="0" lvl="1"/>
                <a:r>
                  <a:rPr lang="zh-CN" altLang="en-US" sz="2200" dirty="0">
                    <a:latin typeface="微软雅黑" pitchFamily="34" charset="-122"/>
                    <a:ea typeface="微软雅黑" pitchFamily="34" charset="-122"/>
                  </a:rPr>
                  <a:t>公司理念</a:t>
                </a:r>
              </a:p>
            </p:txBody>
          </p:sp>
        </p:grpSp>
        <p:sp>
          <p:nvSpPr>
            <p:cNvPr id="66" name="TextBox 5"/>
            <p:cNvSpPr txBox="1"/>
            <p:nvPr/>
          </p:nvSpPr>
          <p:spPr>
            <a:xfrm>
              <a:off x="7126169" y="3789830"/>
              <a:ext cx="2334617" cy="323165"/>
            </a:xfrm>
            <a:prstGeom prst="rect">
              <a:avLst/>
            </a:prstGeom>
            <a:noFill/>
          </p:spPr>
          <p:txBody>
            <a:bodyPr wrap="square" rtlCol="0">
              <a:spAutoFit/>
            </a:bodyPr>
            <a:lstStyle/>
            <a:p>
              <a:pPr marL="0" lvl="1" algn="r"/>
              <a:r>
                <a:rPr lang="en-US" altLang="zh-CN" sz="1500" dirty="0">
                  <a:latin typeface="微软雅黑" pitchFamily="34" charset="-122"/>
                  <a:ea typeface="微软雅黑" pitchFamily="34" charset="-122"/>
                </a:rPr>
                <a:t>Company concepts</a:t>
              </a:r>
              <a:endParaRPr lang="zh-CN" altLang="en-US" sz="1500" dirty="0">
                <a:latin typeface="微软雅黑" pitchFamily="34" charset="-122"/>
                <a:ea typeface="微软雅黑" pitchFamily="34" charset="-122"/>
              </a:endParaRPr>
            </a:p>
          </p:txBody>
        </p:sp>
      </p:grpSp>
      <p:grpSp>
        <p:nvGrpSpPr>
          <p:cNvPr id="13" name="组合 12"/>
          <p:cNvGrpSpPr/>
          <p:nvPr/>
        </p:nvGrpSpPr>
        <p:grpSpPr>
          <a:xfrm>
            <a:off x="4511323" y="4199650"/>
            <a:ext cx="5595078" cy="892760"/>
            <a:chOff x="4366181" y="4199650"/>
            <a:chExt cx="5595078" cy="892760"/>
          </a:xfrm>
        </p:grpSpPr>
        <p:grpSp>
          <p:nvGrpSpPr>
            <p:cNvPr id="67" name="组合 66"/>
            <p:cNvGrpSpPr/>
            <p:nvPr/>
          </p:nvGrpSpPr>
          <p:grpSpPr>
            <a:xfrm>
              <a:off x="4366181" y="4199650"/>
              <a:ext cx="5595078" cy="862145"/>
              <a:chOff x="4412919" y="1337733"/>
              <a:chExt cx="5595078" cy="862145"/>
            </a:xfrm>
          </p:grpSpPr>
          <p:grpSp>
            <p:nvGrpSpPr>
              <p:cNvPr id="68" name="组合 67"/>
              <p:cNvGrpSpPr/>
              <p:nvPr/>
            </p:nvGrpSpPr>
            <p:grpSpPr>
              <a:xfrm>
                <a:off x="4412919" y="1337733"/>
                <a:ext cx="862145" cy="862145"/>
                <a:chOff x="1008115" y="2542722"/>
                <a:chExt cx="1360493" cy="1360493"/>
              </a:xfrm>
            </p:grpSpPr>
            <p:grpSp>
              <p:nvGrpSpPr>
                <p:cNvPr id="71" name="组合 70"/>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椭圆 73"/>
                  <p:cNvSpPr/>
                  <p:nvPr/>
                </p:nvSpPr>
                <p:spPr>
                  <a:xfrm>
                    <a:off x="392114" y="760414"/>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2" name="TextBox 17"/>
                <p:cNvSpPr txBox="1"/>
                <p:nvPr/>
              </p:nvSpPr>
              <p:spPr>
                <a:xfrm>
                  <a:off x="1330666" y="2797028"/>
                  <a:ext cx="691084" cy="922794"/>
                </a:xfrm>
                <a:prstGeom prst="rect">
                  <a:avLst/>
                </a:prstGeom>
                <a:noFill/>
              </p:spPr>
              <p:txBody>
                <a:bodyPr wrap="none" rtlCol="0">
                  <a:spAutoFit/>
                </a:bodyPr>
                <a:lstStyle/>
                <a:p>
                  <a:pPr algn="ctr"/>
                  <a:r>
                    <a:rPr lang="en-US" altLang="zh-CN" sz="3200" b="1" dirty="0">
                      <a:solidFill>
                        <a:srgbClr val="002060"/>
                      </a:solidFill>
                      <a:latin typeface="微软雅黑" pitchFamily="34" charset="-122"/>
                      <a:ea typeface="造字工房劲黑（非商用）常规体" pitchFamily="50" charset="-122"/>
                    </a:rPr>
                    <a:t>4</a:t>
                  </a:r>
                  <a:endParaRPr lang="zh-CN" altLang="en-US" sz="3200" b="1" dirty="0">
                    <a:solidFill>
                      <a:srgbClr val="002060"/>
                    </a:solidFill>
                    <a:latin typeface="微软雅黑" pitchFamily="34" charset="-122"/>
                    <a:ea typeface="造字工房劲黑（非商用）常规体" pitchFamily="50" charset="-122"/>
                  </a:endParaRPr>
                </a:p>
              </p:txBody>
            </p:sp>
          </p:grpSp>
          <p:cxnSp>
            <p:nvCxnSpPr>
              <p:cNvPr id="69" name="直接连接符 68"/>
              <p:cNvCxnSpPr/>
              <p:nvPr/>
            </p:nvCxnSpPr>
            <p:spPr>
              <a:xfrm flipV="1">
                <a:off x="5382815" y="1780223"/>
                <a:ext cx="2847182" cy="739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0" name="TextBox 5"/>
              <p:cNvSpPr txBox="1"/>
              <p:nvPr/>
            </p:nvSpPr>
            <p:spPr>
              <a:xfrm>
                <a:off x="8229997" y="1549390"/>
                <a:ext cx="1778000" cy="430887"/>
              </a:xfrm>
              <a:prstGeom prst="rect">
                <a:avLst/>
              </a:prstGeom>
              <a:noFill/>
            </p:spPr>
            <p:txBody>
              <a:bodyPr wrap="square" rtlCol="0">
                <a:spAutoFit/>
              </a:bodyPr>
              <a:lstStyle/>
              <a:p>
                <a:pPr marL="0" lvl="1"/>
                <a:r>
                  <a:rPr lang="zh-CN" altLang="en-US" sz="2200" dirty="0">
                    <a:latin typeface="微软雅黑" pitchFamily="34" charset="-122"/>
                    <a:ea typeface="微软雅黑" pitchFamily="34" charset="-122"/>
                  </a:rPr>
                  <a:t>业务介绍</a:t>
                </a:r>
              </a:p>
            </p:txBody>
          </p:sp>
        </p:grpSp>
        <p:sp>
          <p:nvSpPr>
            <p:cNvPr id="75" name="TextBox 5"/>
            <p:cNvSpPr txBox="1"/>
            <p:nvPr/>
          </p:nvSpPr>
          <p:spPr>
            <a:xfrm>
              <a:off x="7144986" y="4769245"/>
              <a:ext cx="2334617" cy="323165"/>
            </a:xfrm>
            <a:prstGeom prst="rect">
              <a:avLst/>
            </a:prstGeom>
            <a:noFill/>
          </p:spPr>
          <p:txBody>
            <a:bodyPr wrap="square" rtlCol="0">
              <a:spAutoFit/>
            </a:bodyPr>
            <a:lstStyle/>
            <a:p>
              <a:pPr marL="0" lvl="1" algn="r"/>
              <a:r>
                <a:rPr lang="en-US" altLang="zh-CN" sz="1500" dirty="0">
                  <a:latin typeface="微软雅黑" pitchFamily="34" charset="-122"/>
                  <a:ea typeface="微软雅黑" pitchFamily="34" charset="-122"/>
                </a:rPr>
                <a:t>   Business introduction</a:t>
              </a:r>
              <a:endParaRPr lang="zh-CN" altLang="en-US" sz="1500" dirty="0">
                <a:latin typeface="微软雅黑" pitchFamily="34" charset="-122"/>
                <a:ea typeface="微软雅黑" pitchFamily="34" charset="-122"/>
              </a:endParaRPr>
            </a:p>
          </p:txBody>
        </p:sp>
      </p:grpSp>
      <p:grpSp>
        <p:nvGrpSpPr>
          <p:cNvPr id="15" name="组合 14"/>
          <p:cNvGrpSpPr/>
          <p:nvPr/>
        </p:nvGrpSpPr>
        <p:grpSpPr>
          <a:xfrm>
            <a:off x="4511323" y="5170529"/>
            <a:ext cx="5595078" cy="892760"/>
            <a:chOff x="4366181" y="5170529"/>
            <a:chExt cx="5595078" cy="892760"/>
          </a:xfrm>
        </p:grpSpPr>
        <p:grpSp>
          <p:nvGrpSpPr>
            <p:cNvPr id="76" name="组合 75"/>
            <p:cNvGrpSpPr/>
            <p:nvPr/>
          </p:nvGrpSpPr>
          <p:grpSpPr>
            <a:xfrm>
              <a:off x="4366181" y="5170529"/>
              <a:ext cx="5595078" cy="862145"/>
              <a:chOff x="4412919" y="1337733"/>
              <a:chExt cx="5595078" cy="862145"/>
            </a:xfrm>
          </p:grpSpPr>
          <p:grpSp>
            <p:nvGrpSpPr>
              <p:cNvPr id="77" name="组合 76"/>
              <p:cNvGrpSpPr/>
              <p:nvPr/>
            </p:nvGrpSpPr>
            <p:grpSpPr>
              <a:xfrm>
                <a:off x="4412919" y="1337733"/>
                <a:ext cx="862145" cy="862145"/>
                <a:chOff x="1008115" y="2542722"/>
                <a:chExt cx="1360493" cy="1360493"/>
              </a:xfrm>
            </p:grpSpPr>
            <p:grpSp>
              <p:nvGrpSpPr>
                <p:cNvPr id="80" name="组合 79"/>
                <p:cNvGrpSpPr/>
                <p:nvPr/>
              </p:nvGrpSpPr>
              <p:grpSpPr>
                <a:xfrm>
                  <a:off x="1008115" y="2542722"/>
                  <a:ext cx="1360493" cy="1360493"/>
                  <a:chOff x="304800" y="673100"/>
                  <a:chExt cx="4000500" cy="4000500"/>
                </a:xfrm>
                <a:effectLst>
                  <a:outerShdw blurRad="444500" dist="254000" dir="8100000" algn="tr" rotWithShape="0">
                    <a:prstClr val="black">
                      <a:alpha val="50000"/>
                    </a:prstClr>
                  </a:outerShdw>
                </a:effectLst>
              </p:grpSpPr>
              <p:sp>
                <p:nvSpPr>
                  <p:cNvPr id="82" name="同心圆 8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椭圆 82"/>
                  <p:cNvSpPr/>
                  <p:nvPr/>
                </p:nvSpPr>
                <p:spPr>
                  <a:xfrm>
                    <a:off x="392114" y="760414"/>
                    <a:ext cx="3825876" cy="3825876"/>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1" name="TextBox 17"/>
                <p:cNvSpPr txBox="1"/>
                <p:nvPr/>
              </p:nvSpPr>
              <p:spPr>
                <a:xfrm>
                  <a:off x="1330666" y="2797028"/>
                  <a:ext cx="691084" cy="922794"/>
                </a:xfrm>
                <a:prstGeom prst="rect">
                  <a:avLst/>
                </a:prstGeom>
                <a:noFill/>
              </p:spPr>
              <p:txBody>
                <a:bodyPr wrap="none" rtlCol="0">
                  <a:spAutoFit/>
                </a:bodyPr>
                <a:lstStyle/>
                <a:p>
                  <a:pPr algn="ctr"/>
                  <a:r>
                    <a:rPr lang="en-US" altLang="zh-CN" sz="3200" b="1" dirty="0">
                      <a:solidFill>
                        <a:srgbClr val="002060"/>
                      </a:solidFill>
                      <a:latin typeface="微软雅黑" pitchFamily="34" charset="-122"/>
                      <a:ea typeface="造字工房劲黑（非商用）常规体" pitchFamily="50" charset="-122"/>
                    </a:rPr>
                    <a:t>5</a:t>
                  </a:r>
                  <a:endParaRPr lang="zh-CN" altLang="en-US" sz="3200" b="1" dirty="0">
                    <a:solidFill>
                      <a:srgbClr val="002060"/>
                    </a:solidFill>
                    <a:latin typeface="微软雅黑" pitchFamily="34" charset="-122"/>
                    <a:ea typeface="造字工房劲黑（非商用）常规体" pitchFamily="50" charset="-122"/>
                  </a:endParaRPr>
                </a:p>
              </p:txBody>
            </p:sp>
          </p:grpSp>
          <p:cxnSp>
            <p:nvCxnSpPr>
              <p:cNvPr id="78" name="直接连接符 77"/>
              <p:cNvCxnSpPr/>
              <p:nvPr/>
            </p:nvCxnSpPr>
            <p:spPr>
              <a:xfrm flipV="1">
                <a:off x="5382815" y="1780223"/>
                <a:ext cx="2847182" cy="7398"/>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9" name="TextBox 5"/>
              <p:cNvSpPr txBox="1"/>
              <p:nvPr/>
            </p:nvSpPr>
            <p:spPr>
              <a:xfrm>
                <a:off x="8229997" y="1549390"/>
                <a:ext cx="1778000" cy="430887"/>
              </a:xfrm>
              <a:prstGeom prst="rect">
                <a:avLst/>
              </a:prstGeom>
              <a:noFill/>
            </p:spPr>
            <p:txBody>
              <a:bodyPr wrap="square" rtlCol="0">
                <a:spAutoFit/>
              </a:bodyPr>
              <a:lstStyle/>
              <a:p>
                <a:pPr marL="0" lvl="1"/>
                <a:r>
                  <a:rPr lang="zh-CN" altLang="en-US" sz="2200" dirty="0">
                    <a:latin typeface="微软雅黑" pitchFamily="34" charset="-122"/>
                    <a:ea typeface="微软雅黑" pitchFamily="34" charset="-122"/>
                  </a:rPr>
                  <a:t>展望未来</a:t>
                </a:r>
              </a:p>
            </p:txBody>
          </p:sp>
        </p:grpSp>
        <p:sp>
          <p:nvSpPr>
            <p:cNvPr id="84" name="TextBox 5"/>
            <p:cNvSpPr txBox="1"/>
            <p:nvPr/>
          </p:nvSpPr>
          <p:spPr>
            <a:xfrm>
              <a:off x="7144986" y="5740124"/>
              <a:ext cx="2334617" cy="323165"/>
            </a:xfrm>
            <a:prstGeom prst="rect">
              <a:avLst/>
            </a:prstGeom>
            <a:noFill/>
          </p:spPr>
          <p:txBody>
            <a:bodyPr wrap="square" rtlCol="0">
              <a:spAutoFit/>
            </a:bodyPr>
            <a:lstStyle/>
            <a:p>
              <a:pPr marL="0" lvl="1" algn="r"/>
              <a:r>
                <a:rPr lang="en-US" altLang="zh-CN" sz="1500" dirty="0">
                  <a:latin typeface="微软雅黑" pitchFamily="34" charset="-122"/>
                  <a:ea typeface="微软雅黑" pitchFamily="34" charset="-122"/>
                </a:rPr>
                <a:t>Look ahead</a:t>
              </a:r>
              <a:endParaRPr lang="zh-CN" altLang="en-US" sz="1500" dirty="0">
                <a:latin typeface="微软雅黑" pitchFamily="34" charset="-122"/>
                <a:ea typeface="微软雅黑" pitchFamily="34" charset="-122"/>
              </a:endParaRPr>
            </a:p>
          </p:txBody>
        </p:sp>
      </p:grpSp>
      <p:grpSp>
        <p:nvGrpSpPr>
          <p:cNvPr id="8" name="组合 7"/>
          <p:cNvGrpSpPr/>
          <p:nvPr/>
        </p:nvGrpSpPr>
        <p:grpSpPr>
          <a:xfrm>
            <a:off x="774248" y="2550659"/>
            <a:ext cx="2197400" cy="2197400"/>
            <a:chOff x="629106" y="2536145"/>
            <a:chExt cx="2197400" cy="2197400"/>
          </a:xfrm>
        </p:grpSpPr>
        <p:sp>
          <p:nvSpPr>
            <p:cNvPr id="98" name="椭圆 97"/>
            <p:cNvSpPr/>
            <p:nvPr/>
          </p:nvSpPr>
          <p:spPr>
            <a:xfrm>
              <a:off x="629106" y="2536145"/>
              <a:ext cx="2197400" cy="2197400"/>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TextBox 43"/>
            <p:cNvSpPr txBox="1"/>
            <p:nvPr/>
          </p:nvSpPr>
          <p:spPr>
            <a:xfrm>
              <a:off x="1013896" y="3371800"/>
              <a:ext cx="1427821" cy="553998"/>
            </a:xfrm>
            <a:prstGeom prst="rect">
              <a:avLst/>
            </a:prstGeom>
            <a:noFill/>
          </p:spPr>
          <p:txBody>
            <a:bodyPr wrap="square" lIns="0" tIns="0" rIns="0" bIns="0" rtlCol="0">
              <a:spAutoFit/>
            </a:bodyPr>
            <a:lstStyle/>
            <a:p>
              <a:pPr algn="ctr" fontAlgn="base">
                <a:spcBef>
                  <a:spcPct val="0"/>
                </a:spcBef>
                <a:spcAft>
                  <a:spcPct val="0"/>
                </a:spcAft>
              </a:pPr>
              <a:r>
                <a:rPr lang="zh-CN" altLang="en-US" sz="3600" b="1" dirty="0">
                  <a:solidFill>
                    <a:schemeClr val="bg1"/>
                  </a:solidFill>
                  <a:latin typeface="微软雅黑" pitchFamily="34" charset="-122"/>
                  <a:ea typeface="微软雅黑" pitchFamily="34" charset="-122"/>
                </a:rPr>
                <a:t>目  录</a:t>
              </a:r>
              <a:endParaRPr lang="zh-CN" altLang="en-US" sz="3600" dirty="0">
                <a:solidFill>
                  <a:schemeClr val="bg1"/>
                </a:solidFill>
                <a:latin typeface="微软雅黑" pitchFamily="34" charset="-122"/>
                <a:ea typeface="微软雅黑" pitchFamily="34" charset="-122"/>
              </a:endParaRPr>
            </a:p>
          </p:txBody>
        </p:sp>
      </p:grpSp>
      <p:sp>
        <p:nvSpPr>
          <p:cNvPr id="100" name="Freeform 5"/>
          <p:cNvSpPr>
            <a:spLocks/>
          </p:cNvSpPr>
          <p:nvPr/>
        </p:nvSpPr>
        <p:spPr bwMode="auto">
          <a:xfrm>
            <a:off x="3014750" y="1336470"/>
            <a:ext cx="806913" cy="4755408"/>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Tree>
    <p:extLst>
      <p:ext uri="{BB962C8B-B14F-4D97-AF65-F5344CB8AC3E}">
        <p14:creationId xmlns:p14="http://schemas.microsoft.com/office/powerpoint/2010/main" val="2535113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wipe(left)">
                                      <p:cBhvr>
                                        <p:cTn id="12" dur="500"/>
                                        <p:tgtEl>
                                          <p:spTgt spid="100"/>
                                        </p:tgtEl>
                                      </p:cBhvr>
                                    </p:animEffect>
                                  </p:childTnLst>
                                </p:cTn>
                              </p:par>
                            </p:childTnLst>
                          </p:cTn>
                        </p:par>
                        <p:par>
                          <p:cTn id="13" fill="hold">
                            <p:stCondLst>
                              <p:cond delay="1000"/>
                            </p:stCondLst>
                            <p:childTnLst>
                              <p:par>
                                <p:cTn id="14" presetID="17" presetClass="entr" presetSubtype="1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strVal val="#ppt_h"/>
                                          </p:val>
                                        </p:tav>
                                        <p:tav tm="100000">
                                          <p:val>
                                            <p:strVal val="#ppt_h"/>
                                          </p:val>
                                        </p:tav>
                                      </p:tavLst>
                                    </p:anim>
                                  </p:childTnLst>
                                </p:cTn>
                              </p:par>
                            </p:childTnLst>
                          </p:cTn>
                        </p:par>
                        <p:par>
                          <p:cTn id="18" fill="hold">
                            <p:stCondLst>
                              <p:cond delay="1500"/>
                            </p:stCondLst>
                            <p:childTnLst>
                              <p:par>
                                <p:cTn id="19" presetID="17" presetClass="entr" presetSubtype="1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strVal val="#ppt_h"/>
                                          </p:val>
                                        </p:tav>
                                        <p:tav tm="100000">
                                          <p:val>
                                            <p:strVal val="#ppt_h"/>
                                          </p:val>
                                        </p:tav>
                                      </p:tavLst>
                                    </p:anim>
                                  </p:childTnLst>
                                </p:cTn>
                              </p:par>
                            </p:childTnLst>
                          </p:cTn>
                        </p:par>
                        <p:par>
                          <p:cTn id="23" fill="hold">
                            <p:stCondLst>
                              <p:cond delay="2000"/>
                            </p:stCondLst>
                            <p:childTnLst>
                              <p:par>
                                <p:cTn id="24" presetID="17" presetClass="entr" presetSubtype="10"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strVal val="#ppt_h"/>
                                          </p:val>
                                        </p:tav>
                                        <p:tav tm="100000">
                                          <p:val>
                                            <p:strVal val="#ppt_h"/>
                                          </p:val>
                                        </p:tav>
                                      </p:tavLst>
                                    </p:anim>
                                  </p:childTnLst>
                                </p:cTn>
                              </p:par>
                            </p:childTnLst>
                          </p:cTn>
                        </p:par>
                        <p:par>
                          <p:cTn id="28" fill="hold">
                            <p:stCondLst>
                              <p:cond delay="2500"/>
                            </p:stCondLst>
                            <p:childTnLst>
                              <p:par>
                                <p:cTn id="29" presetID="17" presetClass="entr" presetSubtype="10"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strVal val="#ppt_h"/>
                                          </p:val>
                                        </p:tav>
                                        <p:tav tm="100000">
                                          <p:val>
                                            <p:strVal val="#ppt_h"/>
                                          </p:val>
                                        </p:tav>
                                      </p:tavLst>
                                    </p:anim>
                                  </p:childTnLst>
                                </p:cTn>
                              </p:par>
                            </p:childTnLst>
                          </p:cTn>
                        </p:par>
                        <p:par>
                          <p:cTn id="33" fill="hold">
                            <p:stCondLst>
                              <p:cond delay="3000"/>
                            </p:stCondLst>
                            <p:childTnLst>
                              <p:par>
                                <p:cTn id="34" presetID="17" presetClass="entr" presetSubtype="10"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3" name="组合 2"/>
          <p:cNvGrpSpPr/>
          <p:nvPr/>
        </p:nvGrpSpPr>
        <p:grpSpPr>
          <a:xfrm>
            <a:off x="1261791" y="1615354"/>
            <a:ext cx="2376264" cy="4320480"/>
            <a:chOff x="2068615" y="1696036"/>
            <a:chExt cx="2376264" cy="4320480"/>
          </a:xfrm>
        </p:grpSpPr>
        <p:sp>
          <p:nvSpPr>
            <p:cNvPr id="4" name="圆角矩形 3"/>
            <p:cNvSpPr/>
            <p:nvPr/>
          </p:nvSpPr>
          <p:spPr>
            <a:xfrm>
              <a:off x="2068615" y="1696036"/>
              <a:ext cx="2376264" cy="4320480"/>
            </a:xfrm>
            <a:prstGeom prst="roundRect">
              <a:avLst>
                <a:gd name="adj" fmla="val 7822"/>
              </a:avLst>
            </a:prstGeom>
            <a:gradFill flip="none" rotWithShape="1">
              <a:gsLst>
                <a:gs pos="0">
                  <a:srgbClr val="C9CBC8"/>
                </a:gs>
                <a:gs pos="100000">
                  <a:srgbClr val="FCFCFC"/>
                </a:gs>
              </a:gsLst>
              <a:lin ang="8100000" scaled="1"/>
              <a:tileRect/>
            </a:gra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6"/>
            <p:cNvSpPr/>
            <p:nvPr/>
          </p:nvSpPr>
          <p:spPr>
            <a:xfrm>
              <a:off x="2068615" y="2043296"/>
              <a:ext cx="792088" cy="876875"/>
            </a:xfrm>
            <a:custGeom>
              <a:avLst/>
              <a:gdLst/>
              <a:ahLst/>
              <a:cxnLst/>
              <a:rect l="l" t="t" r="r" b="b"/>
              <a:pathLst>
                <a:path w="792088" h="876875">
                  <a:moveTo>
                    <a:pt x="0" y="0"/>
                  </a:moveTo>
                  <a:lnTo>
                    <a:pt x="723499" y="0"/>
                  </a:lnTo>
                  <a:cubicBezTo>
                    <a:pt x="761380" y="0"/>
                    <a:pt x="792088" y="30708"/>
                    <a:pt x="792088" y="68589"/>
                  </a:cubicBezTo>
                  <a:lnTo>
                    <a:pt x="792088" y="808286"/>
                  </a:lnTo>
                  <a:cubicBezTo>
                    <a:pt x="792088" y="846167"/>
                    <a:pt x="761380" y="876875"/>
                    <a:pt x="723499" y="876875"/>
                  </a:cubicBezTo>
                  <a:lnTo>
                    <a:pt x="0" y="876875"/>
                  </a:ln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7"/>
            <p:cNvSpPr txBox="1"/>
            <p:nvPr/>
          </p:nvSpPr>
          <p:spPr>
            <a:xfrm>
              <a:off x="2165202" y="2220123"/>
              <a:ext cx="598911" cy="523220"/>
            </a:xfrm>
            <a:prstGeom prst="rect">
              <a:avLst/>
            </a:prstGeom>
            <a:noFill/>
          </p:spPr>
          <p:txBody>
            <a:bodyPr wrap="square" rtlCol="0">
              <a:spAutoFit/>
            </a:bodyPr>
            <a:lstStyle/>
            <a:p>
              <a:pPr algn="ctr"/>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sp>
          <p:nvSpPr>
            <p:cNvPr id="7" name="TextBox 8"/>
            <p:cNvSpPr txBox="1"/>
            <p:nvPr/>
          </p:nvSpPr>
          <p:spPr>
            <a:xfrm>
              <a:off x="2117143" y="3256390"/>
              <a:ext cx="2327736" cy="369332"/>
            </a:xfrm>
            <a:prstGeom prst="rect">
              <a:avLst/>
            </a:prstGeom>
            <a:noFill/>
          </p:spPr>
          <p:txBody>
            <a:bodyPr wrap="square" rtlCol="0">
              <a:spAutoFit/>
            </a:bodyPr>
            <a:lstStyle/>
            <a:p>
              <a:pPr algn="ctr"/>
              <a:r>
                <a:rPr lang="zh-CN" altLang="en-US" b="1" dirty="0">
                  <a:solidFill>
                    <a:srgbClr val="002060"/>
                  </a:solidFill>
                  <a:latin typeface="微软雅黑" panose="020B0503020204020204" pitchFamily="34" charset="-122"/>
                  <a:ea typeface="微软雅黑" panose="020B0503020204020204" pitchFamily="34" charset="-122"/>
                </a:rPr>
                <a:t>单击此处添加标题</a:t>
              </a:r>
            </a:p>
          </p:txBody>
        </p:sp>
        <p:sp>
          <p:nvSpPr>
            <p:cNvPr id="8" name="TextBox 9"/>
            <p:cNvSpPr txBox="1"/>
            <p:nvPr/>
          </p:nvSpPr>
          <p:spPr>
            <a:xfrm>
              <a:off x="2136400" y="3621766"/>
              <a:ext cx="2092456" cy="923330"/>
            </a:xfrm>
            <a:prstGeom prst="rect">
              <a:avLst/>
            </a:prstGeom>
            <a:noFill/>
          </p:spPr>
          <p:txBody>
            <a:bodyPr wrap="square" rtlCol="0">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单击此处添加文本单击此处添加文本单击此处添加文本单击此处添加文本</a:t>
              </a:r>
            </a:p>
          </p:txBody>
        </p:sp>
        <p:graphicFrame>
          <p:nvGraphicFramePr>
            <p:cNvPr id="9" name="图表 8"/>
            <p:cNvGraphicFramePr/>
            <p:nvPr>
              <p:extLst>
                <p:ext uri="{D42A27DB-BD31-4B8C-83A1-F6EECF244321}">
                  <p14:modId xmlns:p14="http://schemas.microsoft.com/office/powerpoint/2010/main" val="3970016532"/>
                </p:ext>
              </p:extLst>
            </p:nvPr>
          </p:nvGraphicFramePr>
          <p:xfrm>
            <a:off x="2650850" y="4792380"/>
            <a:ext cx="1211794" cy="807863"/>
          </p:xfrm>
          <a:graphic>
            <a:graphicData uri="http://schemas.openxmlformats.org/drawingml/2006/chart">
              <c:chart xmlns:c="http://schemas.openxmlformats.org/drawingml/2006/chart" xmlns:r="http://schemas.openxmlformats.org/officeDocument/2006/relationships" r:id="rId3"/>
            </a:graphicData>
          </a:graphic>
        </p:graphicFrame>
        <p:sp>
          <p:nvSpPr>
            <p:cNvPr id="10" name="Freeform 11"/>
            <p:cNvSpPr>
              <a:spLocks noEditPoints="1"/>
            </p:cNvSpPr>
            <p:nvPr/>
          </p:nvSpPr>
          <p:spPr bwMode="auto">
            <a:xfrm>
              <a:off x="3213617" y="2164211"/>
              <a:ext cx="609600" cy="608013"/>
            </a:xfrm>
            <a:custGeom>
              <a:avLst/>
              <a:gdLst>
                <a:gd name="T0" fmla="*/ 292 w 384"/>
                <a:gd name="T1" fmla="*/ 325 h 383"/>
                <a:gd name="T2" fmla="*/ 336 w 384"/>
                <a:gd name="T3" fmla="*/ 360 h 383"/>
                <a:gd name="T4" fmla="*/ 359 w 384"/>
                <a:gd name="T5" fmla="*/ 344 h 383"/>
                <a:gd name="T6" fmla="*/ 354 w 384"/>
                <a:gd name="T7" fmla="*/ 318 h 383"/>
                <a:gd name="T8" fmla="*/ 31 w 384"/>
                <a:gd name="T9" fmla="*/ 318 h 383"/>
                <a:gd name="T10" fmla="*/ 25 w 384"/>
                <a:gd name="T11" fmla="*/ 344 h 383"/>
                <a:gd name="T12" fmla="*/ 48 w 384"/>
                <a:gd name="T13" fmla="*/ 360 h 383"/>
                <a:gd name="T14" fmla="*/ 92 w 384"/>
                <a:gd name="T15" fmla="*/ 325 h 383"/>
                <a:gd name="T16" fmla="*/ 285 w 384"/>
                <a:gd name="T17" fmla="*/ 216 h 383"/>
                <a:gd name="T18" fmla="*/ 339 w 384"/>
                <a:gd name="T19" fmla="*/ 271 h 383"/>
                <a:gd name="T20" fmla="*/ 384 w 384"/>
                <a:gd name="T21" fmla="*/ 328 h 383"/>
                <a:gd name="T22" fmla="*/ 370 w 384"/>
                <a:gd name="T23" fmla="*/ 369 h 383"/>
                <a:gd name="T24" fmla="*/ 329 w 384"/>
                <a:gd name="T25" fmla="*/ 383 h 383"/>
                <a:gd name="T26" fmla="*/ 272 w 384"/>
                <a:gd name="T27" fmla="*/ 338 h 383"/>
                <a:gd name="T28" fmla="*/ 216 w 384"/>
                <a:gd name="T29" fmla="*/ 284 h 383"/>
                <a:gd name="T30" fmla="*/ 275 w 384"/>
                <a:gd name="T31" fmla="*/ 240 h 383"/>
                <a:gd name="T32" fmla="*/ 99 w 384"/>
                <a:gd name="T33" fmla="*/ 216 h 383"/>
                <a:gd name="T34" fmla="*/ 144 w 384"/>
                <a:gd name="T35" fmla="*/ 274 h 383"/>
                <a:gd name="T36" fmla="*/ 139 w 384"/>
                <a:gd name="T37" fmla="*/ 350 h 383"/>
                <a:gd name="T38" fmla="*/ 69 w 384"/>
                <a:gd name="T39" fmla="*/ 379 h 383"/>
                <a:gd name="T40" fmla="*/ 26 w 384"/>
                <a:gd name="T41" fmla="*/ 379 h 383"/>
                <a:gd name="T42" fmla="*/ 0 w 384"/>
                <a:gd name="T43" fmla="*/ 343 h 383"/>
                <a:gd name="T44" fmla="*/ 13 w 384"/>
                <a:gd name="T45" fmla="*/ 302 h 383"/>
                <a:gd name="T46" fmla="*/ 26 w 384"/>
                <a:gd name="T47" fmla="*/ 216 h 383"/>
                <a:gd name="T48" fmla="*/ 319 w 384"/>
                <a:gd name="T49" fmla="*/ 30 h 383"/>
                <a:gd name="T50" fmla="*/ 326 w 384"/>
                <a:gd name="T51" fmla="*/ 91 h 383"/>
                <a:gd name="T52" fmla="*/ 360 w 384"/>
                <a:gd name="T53" fmla="*/ 48 h 383"/>
                <a:gd name="T54" fmla="*/ 345 w 384"/>
                <a:gd name="T55" fmla="*/ 25 h 383"/>
                <a:gd name="T56" fmla="*/ 38 w 384"/>
                <a:gd name="T57" fmla="*/ 25 h 383"/>
                <a:gd name="T58" fmla="*/ 24 w 384"/>
                <a:gd name="T59" fmla="*/ 48 h 383"/>
                <a:gd name="T60" fmla="*/ 57 w 384"/>
                <a:gd name="T61" fmla="*/ 91 h 383"/>
                <a:gd name="T62" fmla="*/ 64 w 384"/>
                <a:gd name="T63" fmla="*/ 30 h 383"/>
                <a:gd name="T64" fmla="*/ 329 w 384"/>
                <a:gd name="T65" fmla="*/ 0 h 383"/>
                <a:gd name="T66" fmla="*/ 370 w 384"/>
                <a:gd name="T67" fmla="*/ 13 h 383"/>
                <a:gd name="T68" fmla="*/ 384 w 384"/>
                <a:gd name="T69" fmla="*/ 55 h 383"/>
                <a:gd name="T70" fmla="*/ 339 w 384"/>
                <a:gd name="T71" fmla="*/ 112 h 383"/>
                <a:gd name="T72" fmla="*/ 285 w 384"/>
                <a:gd name="T73" fmla="*/ 167 h 383"/>
                <a:gd name="T74" fmla="*/ 239 w 384"/>
                <a:gd name="T75" fmla="*/ 109 h 383"/>
                <a:gd name="T76" fmla="*/ 244 w 384"/>
                <a:gd name="T77" fmla="*/ 32 h 383"/>
                <a:gd name="T78" fmla="*/ 314 w 384"/>
                <a:gd name="T79" fmla="*/ 5 h 383"/>
                <a:gd name="T80" fmla="*/ 55 w 384"/>
                <a:gd name="T81" fmla="*/ 0 h 383"/>
                <a:gd name="T82" fmla="*/ 112 w 384"/>
                <a:gd name="T83" fmla="*/ 44 h 383"/>
                <a:gd name="T84" fmla="*/ 168 w 384"/>
                <a:gd name="T85" fmla="*/ 99 h 383"/>
                <a:gd name="T86" fmla="*/ 108 w 384"/>
                <a:gd name="T87" fmla="*/ 144 h 383"/>
                <a:gd name="T88" fmla="*/ 33 w 384"/>
                <a:gd name="T89" fmla="*/ 138 h 383"/>
                <a:gd name="T90" fmla="*/ 5 w 384"/>
                <a:gd name="T91" fmla="*/ 69 h 383"/>
                <a:gd name="T92" fmla="*/ 5 w 384"/>
                <a:gd name="T93" fmla="*/ 26 h 383"/>
                <a:gd name="T94" fmla="*/ 41 w 384"/>
                <a:gd name="T95"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84" h="383">
                  <a:moveTo>
                    <a:pt x="326" y="292"/>
                  </a:moveTo>
                  <a:lnTo>
                    <a:pt x="311" y="310"/>
                  </a:lnTo>
                  <a:lnTo>
                    <a:pt x="292" y="325"/>
                  </a:lnTo>
                  <a:lnTo>
                    <a:pt x="319" y="353"/>
                  </a:lnTo>
                  <a:lnTo>
                    <a:pt x="328" y="358"/>
                  </a:lnTo>
                  <a:lnTo>
                    <a:pt x="336" y="360"/>
                  </a:lnTo>
                  <a:lnTo>
                    <a:pt x="345" y="358"/>
                  </a:lnTo>
                  <a:lnTo>
                    <a:pt x="354" y="353"/>
                  </a:lnTo>
                  <a:lnTo>
                    <a:pt x="359" y="344"/>
                  </a:lnTo>
                  <a:lnTo>
                    <a:pt x="360" y="336"/>
                  </a:lnTo>
                  <a:lnTo>
                    <a:pt x="359" y="327"/>
                  </a:lnTo>
                  <a:lnTo>
                    <a:pt x="354" y="318"/>
                  </a:lnTo>
                  <a:lnTo>
                    <a:pt x="326" y="292"/>
                  </a:lnTo>
                  <a:close/>
                  <a:moveTo>
                    <a:pt x="57" y="292"/>
                  </a:moveTo>
                  <a:lnTo>
                    <a:pt x="31" y="318"/>
                  </a:lnTo>
                  <a:lnTo>
                    <a:pt x="25" y="327"/>
                  </a:lnTo>
                  <a:lnTo>
                    <a:pt x="24" y="336"/>
                  </a:lnTo>
                  <a:lnTo>
                    <a:pt x="25" y="344"/>
                  </a:lnTo>
                  <a:lnTo>
                    <a:pt x="31" y="353"/>
                  </a:lnTo>
                  <a:lnTo>
                    <a:pt x="38" y="358"/>
                  </a:lnTo>
                  <a:lnTo>
                    <a:pt x="48" y="360"/>
                  </a:lnTo>
                  <a:lnTo>
                    <a:pt x="57" y="358"/>
                  </a:lnTo>
                  <a:lnTo>
                    <a:pt x="64" y="353"/>
                  </a:lnTo>
                  <a:lnTo>
                    <a:pt x="92" y="325"/>
                  </a:lnTo>
                  <a:lnTo>
                    <a:pt x="74" y="310"/>
                  </a:lnTo>
                  <a:lnTo>
                    <a:pt x="57" y="292"/>
                  </a:lnTo>
                  <a:close/>
                  <a:moveTo>
                    <a:pt x="285" y="216"/>
                  </a:moveTo>
                  <a:lnTo>
                    <a:pt x="359" y="216"/>
                  </a:lnTo>
                  <a:lnTo>
                    <a:pt x="351" y="244"/>
                  </a:lnTo>
                  <a:lnTo>
                    <a:pt x="339" y="271"/>
                  </a:lnTo>
                  <a:lnTo>
                    <a:pt x="370" y="302"/>
                  </a:lnTo>
                  <a:lnTo>
                    <a:pt x="379" y="315"/>
                  </a:lnTo>
                  <a:lnTo>
                    <a:pt x="384" y="328"/>
                  </a:lnTo>
                  <a:lnTo>
                    <a:pt x="384" y="343"/>
                  </a:lnTo>
                  <a:lnTo>
                    <a:pt x="379" y="358"/>
                  </a:lnTo>
                  <a:lnTo>
                    <a:pt x="370" y="369"/>
                  </a:lnTo>
                  <a:lnTo>
                    <a:pt x="357" y="379"/>
                  </a:lnTo>
                  <a:lnTo>
                    <a:pt x="343" y="383"/>
                  </a:lnTo>
                  <a:lnTo>
                    <a:pt x="329" y="383"/>
                  </a:lnTo>
                  <a:lnTo>
                    <a:pt x="314" y="379"/>
                  </a:lnTo>
                  <a:lnTo>
                    <a:pt x="303" y="369"/>
                  </a:lnTo>
                  <a:lnTo>
                    <a:pt x="272" y="338"/>
                  </a:lnTo>
                  <a:lnTo>
                    <a:pt x="244" y="350"/>
                  </a:lnTo>
                  <a:lnTo>
                    <a:pt x="216" y="358"/>
                  </a:lnTo>
                  <a:lnTo>
                    <a:pt x="216" y="284"/>
                  </a:lnTo>
                  <a:lnTo>
                    <a:pt x="239" y="274"/>
                  </a:lnTo>
                  <a:lnTo>
                    <a:pt x="260" y="259"/>
                  </a:lnTo>
                  <a:lnTo>
                    <a:pt x="275" y="240"/>
                  </a:lnTo>
                  <a:lnTo>
                    <a:pt x="285" y="216"/>
                  </a:lnTo>
                  <a:close/>
                  <a:moveTo>
                    <a:pt x="26" y="216"/>
                  </a:moveTo>
                  <a:lnTo>
                    <a:pt x="99" y="216"/>
                  </a:lnTo>
                  <a:lnTo>
                    <a:pt x="108" y="240"/>
                  </a:lnTo>
                  <a:lnTo>
                    <a:pt x="124" y="259"/>
                  </a:lnTo>
                  <a:lnTo>
                    <a:pt x="144" y="274"/>
                  </a:lnTo>
                  <a:lnTo>
                    <a:pt x="168" y="284"/>
                  </a:lnTo>
                  <a:lnTo>
                    <a:pt x="168" y="358"/>
                  </a:lnTo>
                  <a:lnTo>
                    <a:pt x="139" y="350"/>
                  </a:lnTo>
                  <a:lnTo>
                    <a:pt x="112" y="338"/>
                  </a:lnTo>
                  <a:lnTo>
                    <a:pt x="81" y="369"/>
                  </a:lnTo>
                  <a:lnTo>
                    <a:pt x="69" y="379"/>
                  </a:lnTo>
                  <a:lnTo>
                    <a:pt x="55" y="383"/>
                  </a:lnTo>
                  <a:lnTo>
                    <a:pt x="41" y="383"/>
                  </a:lnTo>
                  <a:lnTo>
                    <a:pt x="26" y="379"/>
                  </a:lnTo>
                  <a:lnTo>
                    <a:pt x="13" y="369"/>
                  </a:lnTo>
                  <a:lnTo>
                    <a:pt x="5" y="358"/>
                  </a:lnTo>
                  <a:lnTo>
                    <a:pt x="0" y="343"/>
                  </a:lnTo>
                  <a:lnTo>
                    <a:pt x="0" y="328"/>
                  </a:lnTo>
                  <a:lnTo>
                    <a:pt x="5" y="315"/>
                  </a:lnTo>
                  <a:lnTo>
                    <a:pt x="13" y="302"/>
                  </a:lnTo>
                  <a:lnTo>
                    <a:pt x="44" y="271"/>
                  </a:lnTo>
                  <a:lnTo>
                    <a:pt x="33" y="244"/>
                  </a:lnTo>
                  <a:lnTo>
                    <a:pt x="26" y="216"/>
                  </a:lnTo>
                  <a:close/>
                  <a:moveTo>
                    <a:pt x="336" y="23"/>
                  </a:moveTo>
                  <a:lnTo>
                    <a:pt x="328" y="25"/>
                  </a:lnTo>
                  <a:lnTo>
                    <a:pt x="319" y="30"/>
                  </a:lnTo>
                  <a:lnTo>
                    <a:pt x="292" y="57"/>
                  </a:lnTo>
                  <a:lnTo>
                    <a:pt x="311" y="73"/>
                  </a:lnTo>
                  <a:lnTo>
                    <a:pt x="326" y="91"/>
                  </a:lnTo>
                  <a:lnTo>
                    <a:pt x="354" y="65"/>
                  </a:lnTo>
                  <a:lnTo>
                    <a:pt x="359" y="56"/>
                  </a:lnTo>
                  <a:lnTo>
                    <a:pt x="360" y="48"/>
                  </a:lnTo>
                  <a:lnTo>
                    <a:pt x="359" y="38"/>
                  </a:lnTo>
                  <a:lnTo>
                    <a:pt x="354" y="30"/>
                  </a:lnTo>
                  <a:lnTo>
                    <a:pt x="345" y="25"/>
                  </a:lnTo>
                  <a:lnTo>
                    <a:pt x="336" y="23"/>
                  </a:lnTo>
                  <a:close/>
                  <a:moveTo>
                    <a:pt x="48" y="23"/>
                  </a:moveTo>
                  <a:lnTo>
                    <a:pt x="38" y="25"/>
                  </a:lnTo>
                  <a:lnTo>
                    <a:pt x="31" y="30"/>
                  </a:lnTo>
                  <a:lnTo>
                    <a:pt x="25" y="38"/>
                  </a:lnTo>
                  <a:lnTo>
                    <a:pt x="24" y="48"/>
                  </a:lnTo>
                  <a:lnTo>
                    <a:pt x="25" y="56"/>
                  </a:lnTo>
                  <a:lnTo>
                    <a:pt x="31" y="65"/>
                  </a:lnTo>
                  <a:lnTo>
                    <a:pt x="57" y="91"/>
                  </a:lnTo>
                  <a:lnTo>
                    <a:pt x="74" y="73"/>
                  </a:lnTo>
                  <a:lnTo>
                    <a:pt x="92" y="57"/>
                  </a:lnTo>
                  <a:lnTo>
                    <a:pt x="64" y="30"/>
                  </a:lnTo>
                  <a:lnTo>
                    <a:pt x="57" y="25"/>
                  </a:lnTo>
                  <a:lnTo>
                    <a:pt x="48" y="23"/>
                  </a:lnTo>
                  <a:close/>
                  <a:moveTo>
                    <a:pt x="329" y="0"/>
                  </a:moveTo>
                  <a:lnTo>
                    <a:pt x="343" y="0"/>
                  </a:lnTo>
                  <a:lnTo>
                    <a:pt x="357" y="5"/>
                  </a:lnTo>
                  <a:lnTo>
                    <a:pt x="370" y="13"/>
                  </a:lnTo>
                  <a:lnTo>
                    <a:pt x="379" y="26"/>
                  </a:lnTo>
                  <a:lnTo>
                    <a:pt x="384" y="40"/>
                  </a:lnTo>
                  <a:lnTo>
                    <a:pt x="384" y="55"/>
                  </a:lnTo>
                  <a:lnTo>
                    <a:pt x="379" y="69"/>
                  </a:lnTo>
                  <a:lnTo>
                    <a:pt x="370" y="81"/>
                  </a:lnTo>
                  <a:lnTo>
                    <a:pt x="339" y="112"/>
                  </a:lnTo>
                  <a:lnTo>
                    <a:pt x="351" y="138"/>
                  </a:lnTo>
                  <a:lnTo>
                    <a:pt x="359" y="167"/>
                  </a:lnTo>
                  <a:lnTo>
                    <a:pt x="285" y="167"/>
                  </a:lnTo>
                  <a:lnTo>
                    <a:pt x="275" y="144"/>
                  </a:lnTo>
                  <a:lnTo>
                    <a:pt x="260" y="124"/>
                  </a:lnTo>
                  <a:lnTo>
                    <a:pt x="239" y="109"/>
                  </a:lnTo>
                  <a:lnTo>
                    <a:pt x="216" y="99"/>
                  </a:lnTo>
                  <a:lnTo>
                    <a:pt x="216" y="25"/>
                  </a:lnTo>
                  <a:lnTo>
                    <a:pt x="244" y="32"/>
                  </a:lnTo>
                  <a:lnTo>
                    <a:pt x="272" y="44"/>
                  </a:lnTo>
                  <a:lnTo>
                    <a:pt x="303" y="13"/>
                  </a:lnTo>
                  <a:lnTo>
                    <a:pt x="314" y="5"/>
                  </a:lnTo>
                  <a:lnTo>
                    <a:pt x="329" y="0"/>
                  </a:lnTo>
                  <a:close/>
                  <a:moveTo>
                    <a:pt x="41" y="0"/>
                  </a:moveTo>
                  <a:lnTo>
                    <a:pt x="55" y="0"/>
                  </a:lnTo>
                  <a:lnTo>
                    <a:pt x="69" y="5"/>
                  </a:lnTo>
                  <a:lnTo>
                    <a:pt x="81" y="13"/>
                  </a:lnTo>
                  <a:lnTo>
                    <a:pt x="112" y="44"/>
                  </a:lnTo>
                  <a:lnTo>
                    <a:pt x="139" y="32"/>
                  </a:lnTo>
                  <a:lnTo>
                    <a:pt x="168" y="25"/>
                  </a:lnTo>
                  <a:lnTo>
                    <a:pt x="168" y="99"/>
                  </a:lnTo>
                  <a:lnTo>
                    <a:pt x="144" y="109"/>
                  </a:lnTo>
                  <a:lnTo>
                    <a:pt x="124" y="124"/>
                  </a:lnTo>
                  <a:lnTo>
                    <a:pt x="108" y="144"/>
                  </a:lnTo>
                  <a:lnTo>
                    <a:pt x="99" y="167"/>
                  </a:lnTo>
                  <a:lnTo>
                    <a:pt x="26" y="167"/>
                  </a:lnTo>
                  <a:lnTo>
                    <a:pt x="33" y="138"/>
                  </a:lnTo>
                  <a:lnTo>
                    <a:pt x="44" y="112"/>
                  </a:lnTo>
                  <a:lnTo>
                    <a:pt x="13" y="81"/>
                  </a:lnTo>
                  <a:lnTo>
                    <a:pt x="5" y="69"/>
                  </a:lnTo>
                  <a:lnTo>
                    <a:pt x="0" y="55"/>
                  </a:lnTo>
                  <a:lnTo>
                    <a:pt x="0" y="40"/>
                  </a:lnTo>
                  <a:lnTo>
                    <a:pt x="5" y="26"/>
                  </a:lnTo>
                  <a:lnTo>
                    <a:pt x="13" y="13"/>
                  </a:lnTo>
                  <a:lnTo>
                    <a:pt x="26" y="5"/>
                  </a:lnTo>
                  <a:lnTo>
                    <a:pt x="41" y="0"/>
                  </a:lnTo>
                  <a:close/>
                </a:path>
              </a:pathLst>
            </a:custGeom>
            <a:solidFill>
              <a:schemeClr val="bg1"/>
            </a:solidFill>
            <a:ln w="0">
              <a:noFill/>
              <a:prstDash val="solid"/>
              <a:round/>
              <a:headEnd/>
              <a:tailEnd/>
            </a:ln>
            <a:effectLst>
              <a:outerShdw blurRad="50800" dist="38100" dir="8100000" algn="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sp>
        <p:nvSpPr>
          <p:cNvPr id="11" name="圆角矩形 10"/>
          <p:cNvSpPr/>
          <p:nvPr/>
        </p:nvSpPr>
        <p:spPr>
          <a:xfrm>
            <a:off x="4350970" y="1793836"/>
            <a:ext cx="643208" cy="663127"/>
          </a:xfrm>
          <a:prstGeom prst="roundRect">
            <a:avLst>
              <a:gd name="adj" fmla="val 7822"/>
            </a:avLst>
          </a:prstGeom>
          <a:gradFill flip="none" rotWithShape="1">
            <a:gsLst>
              <a:gs pos="0">
                <a:srgbClr val="C9CBC8"/>
              </a:gs>
              <a:gs pos="100000">
                <a:srgbClr val="FCFCFC"/>
              </a:gs>
            </a:gsLst>
            <a:lin ang="8100000" scaled="1"/>
            <a:tileRect/>
          </a:gra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32296" y="1723942"/>
            <a:ext cx="6096000" cy="830997"/>
          </a:xfrm>
          <a:prstGeom prst="rect">
            <a:avLst/>
          </a:prstGeom>
        </p:spPr>
        <p:txBody>
          <a:bodyPr>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
        <p:nvSpPr>
          <p:cNvPr id="13" name="圆角矩形 12"/>
          <p:cNvSpPr/>
          <p:nvPr/>
        </p:nvSpPr>
        <p:spPr>
          <a:xfrm>
            <a:off x="4350970" y="2847525"/>
            <a:ext cx="643208" cy="663127"/>
          </a:xfrm>
          <a:prstGeom prst="roundRect">
            <a:avLst>
              <a:gd name="adj" fmla="val 7822"/>
            </a:avLst>
          </a:prstGeom>
          <a:solidFill>
            <a:srgbClr val="0070C0"/>
          </a:soli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132296" y="2777631"/>
            <a:ext cx="6096000" cy="830997"/>
          </a:xfrm>
          <a:prstGeom prst="rect">
            <a:avLst/>
          </a:prstGeom>
        </p:spPr>
        <p:txBody>
          <a:bodyPr>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
        <p:nvSpPr>
          <p:cNvPr id="15" name="圆角矩形 14"/>
          <p:cNvSpPr/>
          <p:nvPr/>
        </p:nvSpPr>
        <p:spPr>
          <a:xfrm>
            <a:off x="4350970" y="3901214"/>
            <a:ext cx="643208" cy="663127"/>
          </a:xfrm>
          <a:prstGeom prst="roundRect">
            <a:avLst>
              <a:gd name="adj" fmla="val 7822"/>
            </a:avLst>
          </a:prstGeom>
          <a:gradFill flip="none" rotWithShape="1">
            <a:gsLst>
              <a:gs pos="0">
                <a:srgbClr val="C9CBC8"/>
              </a:gs>
              <a:gs pos="100000">
                <a:srgbClr val="FCFCFC"/>
              </a:gs>
            </a:gsLst>
            <a:lin ang="8100000" scaled="1"/>
            <a:tileRect/>
          </a:gra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132296" y="3831320"/>
            <a:ext cx="6096000" cy="830997"/>
          </a:xfrm>
          <a:prstGeom prst="rect">
            <a:avLst/>
          </a:prstGeom>
        </p:spPr>
        <p:txBody>
          <a:bodyPr>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
        <p:nvSpPr>
          <p:cNvPr id="17" name="圆角矩形 16"/>
          <p:cNvSpPr/>
          <p:nvPr/>
        </p:nvSpPr>
        <p:spPr>
          <a:xfrm>
            <a:off x="4350970" y="4966304"/>
            <a:ext cx="643208" cy="663127"/>
          </a:xfrm>
          <a:prstGeom prst="roundRect">
            <a:avLst>
              <a:gd name="adj" fmla="val 7822"/>
            </a:avLst>
          </a:prstGeom>
          <a:solidFill>
            <a:srgbClr val="0070C0"/>
          </a:soli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132296" y="4896410"/>
            <a:ext cx="6096000" cy="830997"/>
          </a:xfrm>
          <a:prstGeom prst="rect">
            <a:avLst/>
          </a:prstGeom>
        </p:spPr>
        <p:txBody>
          <a:bodyPr>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Tree>
    <p:extLst>
      <p:ext uri="{BB962C8B-B14F-4D97-AF65-F5344CB8AC3E}">
        <p14:creationId xmlns:p14="http://schemas.microsoft.com/office/powerpoint/2010/main" val="35429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250" fill="hold"/>
                                        <p:tgtEl>
                                          <p:spTgt spid="11"/>
                                        </p:tgtEl>
                                        <p:attrNameLst>
                                          <p:attrName>ppt_x</p:attrName>
                                        </p:attrNameLst>
                                      </p:cBhvr>
                                      <p:tavLst>
                                        <p:tav tm="0">
                                          <p:val>
                                            <p:strVal val="#ppt_x"/>
                                          </p:val>
                                        </p:tav>
                                        <p:tav tm="100000">
                                          <p:val>
                                            <p:strVal val="#ppt_x"/>
                                          </p:val>
                                        </p:tav>
                                      </p:tavLst>
                                    </p:anim>
                                    <p:anim calcmode="lin" valueType="num">
                                      <p:cBhvr additive="base">
                                        <p:cTn id="18" dur="250" fill="hold"/>
                                        <p:tgtEl>
                                          <p:spTgt spid="11"/>
                                        </p:tgtEl>
                                        <p:attrNameLst>
                                          <p:attrName>ppt_y</p:attrName>
                                        </p:attrNameLst>
                                      </p:cBhvr>
                                      <p:tavLst>
                                        <p:tav tm="0">
                                          <p:val>
                                            <p:strVal val="1+#ppt_h/2"/>
                                          </p:val>
                                        </p:tav>
                                        <p:tav tm="100000">
                                          <p:val>
                                            <p:strVal val="#ppt_y"/>
                                          </p:val>
                                        </p:tav>
                                      </p:tavLst>
                                    </p:anim>
                                  </p:childTnLst>
                                </p:cTn>
                              </p:par>
                            </p:childTnLst>
                          </p:cTn>
                        </p:par>
                        <p:par>
                          <p:cTn id="19" fill="hold">
                            <p:stCondLst>
                              <p:cond delay="1250"/>
                            </p:stCondLst>
                            <p:childTnLst>
                              <p:par>
                                <p:cTn id="20" presetID="17" presetClass="entr" presetSubtype="1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250" fill="hold"/>
                                        <p:tgtEl>
                                          <p:spTgt spid="12"/>
                                        </p:tgtEl>
                                        <p:attrNameLst>
                                          <p:attrName>ppt_w</p:attrName>
                                        </p:attrNameLst>
                                      </p:cBhvr>
                                      <p:tavLst>
                                        <p:tav tm="0">
                                          <p:val>
                                            <p:fltVal val="0"/>
                                          </p:val>
                                        </p:tav>
                                        <p:tav tm="100000">
                                          <p:val>
                                            <p:strVal val="#ppt_w"/>
                                          </p:val>
                                        </p:tav>
                                      </p:tavLst>
                                    </p:anim>
                                    <p:anim calcmode="lin" valueType="num">
                                      <p:cBhvr>
                                        <p:cTn id="23" dur="250" fill="hold"/>
                                        <p:tgtEl>
                                          <p:spTgt spid="12"/>
                                        </p:tgtEl>
                                        <p:attrNameLst>
                                          <p:attrName>ppt_h</p:attrName>
                                        </p:attrNameLst>
                                      </p:cBhvr>
                                      <p:tavLst>
                                        <p:tav tm="0">
                                          <p:val>
                                            <p:strVal val="#ppt_h"/>
                                          </p:val>
                                        </p:tav>
                                        <p:tav tm="100000">
                                          <p:val>
                                            <p:strVal val="#ppt_h"/>
                                          </p:val>
                                        </p:tav>
                                      </p:tavLst>
                                    </p:anim>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250" fill="hold"/>
                                        <p:tgtEl>
                                          <p:spTgt spid="13"/>
                                        </p:tgtEl>
                                        <p:attrNameLst>
                                          <p:attrName>ppt_x</p:attrName>
                                        </p:attrNameLst>
                                      </p:cBhvr>
                                      <p:tavLst>
                                        <p:tav tm="0">
                                          <p:val>
                                            <p:strVal val="#ppt_x"/>
                                          </p:val>
                                        </p:tav>
                                        <p:tav tm="100000">
                                          <p:val>
                                            <p:strVal val="#ppt_x"/>
                                          </p:val>
                                        </p:tav>
                                      </p:tavLst>
                                    </p:anim>
                                    <p:anim calcmode="lin" valueType="num">
                                      <p:cBhvr additive="base">
                                        <p:cTn id="28" dur="250" fill="hold"/>
                                        <p:tgtEl>
                                          <p:spTgt spid="13"/>
                                        </p:tgtEl>
                                        <p:attrNameLst>
                                          <p:attrName>ppt_y</p:attrName>
                                        </p:attrNameLst>
                                      </p:cBhvr>
                                      <p:tavLst>
                                        <p:tav tm="0">
                                          <p:val>
                                            <p:strVal val="1+#ppt_h/2"/>
                                          </p:val>
                                        </p:tav>
                                        <p:tav tm="100000">
                                          <p:val>
                                            <p:strVal val="#ppt_y"/>
                                          </p:val>
                                        </p:tav>
                                      </p:tavLst>
                                    </p:anim>
                                  </p:childTnLst>
                                </p:cTn>
                              </p:par>
                            </p:childTnLst>
                          </p:cTn>
                        </p:par>
                        <p:par>
                          <p:cTn id="29" fill="hold">
                            <p:stCondLst>
                              <p:cond delay="1750"/>
                            </p:stCondLst>
                            <p:childTnLst>
                              <p:par>
                                <p:cTn id="30" presetID="17" presetClass="entr" presetSubtype="10"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250" fill="hold"/>
                                        <p:tgtEl>
                                          <p:spTgt spid="14"/>
                                        </p:tgtEl>
                                        <p:attrNameLst>
                                          <p:attrName>ppt_w</p:attrName>
                                        </p:attrNameLst>
                                      </p:cBhvr>
                                      <p:tavLst>
                                        <p:tav tm="0">
                                          <p:val>
                                            <p:fltVal val="0"/>
                                          </p:val>
                                        </p:tav>
                                        <p:tav tm="100000">
                                          <p:val>
                                            <p:strVal val="#ppt_w"/>
                                          </p:val>
                                        </p:tav>
                                      </p:tavLst>
                                    </p:anim>
                                    <p:anim calcmode="lin" valueType="num">
                                      <p:cBhvr>
                                        <p:cTn id="33" dur="250" fill="hold"/>
                                        <p:tgtEl>
                                          <p:spTgt spid="14"/>
                                        </p:tgtEl>
                                        <p:attrNameLst>
                                          <p:attrName>ppt_h</p:attrName>
                                        </p:attrNameLst>
                                      </p:cBhvr>
                                      <p:tavLst>
                                        <p:tav tm="0">
                                          <p:val>
                                            <p:strVal val="#ppt_h"/>
                                          </p:val>
                                        </p:tav>
                                        <p:tav tm="100000">
                                          <p:val>
                                            <p:strVal val="#ppt_h"/>
                                          </p:val>
                                        </p:tav>
                                      </p:tavLst>
                                    </p:anim>
                                  </p:childTnLst>
                                </p:cTn>
                              </p:par>
                            </p:childTnLst>
                          </p:cTn>
                        </p:par>
                        <p:par>
                          <p:cTn id="34" fill="hold">
                            <p:stCondLst>
                              <p:cond delay="2000"/>
                            </p:stCondLst>
                            <p:childTnLst>
                              <p:par>
                                <p:cTn id="35" presetID="2" presetClass="entr" presetSubtype="4"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250" fill="hold"/>
                                        <p:tgtEl>
                                          <p:spTgt spid="15"/>
                                        </p:tgtEl>
                                        <p:attrNameLst>
                                          <p:attrName>ppt_x</p:attrName>
                                        </p:attrNameLst>
                                      </p:cBhvr>
                                      <p:tavLst>
                                        <p:tav tm="0">
                                          <p:val>
                                            <p:strVal val="#ppt_x"/>
                                          </p:val>
                                        </p:tav>
                                        <p:tav tm="100000">
                                          <p:val>
                                            <p:strVal val="#ppt_x"/>
                                          </p:val>
                                        </p:tav>
                                      </p:tavLst>
                                    </p:anim>
                                    <p:anim calcmode="lin" valueType="num">
                                      <p:cBhvr additive="base">
                                        <p:cTn id="38" dur="250" fill="hold"/>
                                        <p:tgtEl>
                                          <p:spTgt spid="15"/>
                                        </p:tgtEl>
                                        <p:attrNameLst>
                                          <p:attrName>ppt_y</p:attrName>
                                        </p:attrNameLst>
                                      </p:cBhvr>
                                      <p:tavLst>
                                        <p:tav tm="0">
                                          <p:val>
                                            <p:strVal val="1+#ppt_h/2"/>
                                          </p:val>
                                        </p:tav>
                                        <p:tav tm="100000">
                                          <p:val>
                                            <p:strVal val="#ppt_y"/>
                                          </p:val>
                                        </p:tav>
                                      </p:tavLst>
                                    </p:anim>
                                  </p:childTnLst>
                                </p:cTn>
                              </p:par>
                            </p:childTnLst>
                          </p:cTn>
                        </p:par>
                        <p:par>
                          <p:cTn id="39" fill="hold">
                            <p:stCondLst>
                              <p:cond delay="2250"/>
                            </p:stCondLst>
                            <p:childTnLst>
                              <p:par>
                                <p:cTn id="40" presetID="17" presetClass="entr" presetSubtype="10"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p:cTn id="42" dur="250" fill="hold"/>
                                        <p:tgtEl>
                                          <p:spTgt spid="16"/>
                                        </p:tgtEl>
                                        <p:attrNameLst>
                                          <p:attrName>ppt_w</p:attrName>
                                        </p:attrNameLst>
                                      </p:cBhvr>
                                      <p:tavLst>
                                        <p:tav tm="0">
                                          <p:val>
                                            <p:fltVal val="0"/>
                                          </p:val>
                                        </p:tav>
                                        <p:tav tm="100000">
                                          <p:val>
                                            <p:strVal val="#ppt_w"/>
                                          </p:val>
                                        </p:tav>
                                      </p:tavLst>
                                    </p:anim>
                                    <p:anim calcmode="lin" valueType="num">
                                      <p:cBhvr>
                                        <p:cTn id="43" dur="250" fill="hold"/>
                                        <p:tgtEl>
                                          <p:spTgt spid="16"/>
                                        </p:tgtEl>
                                        <p:attrNameLst>
                                          <p:attrName>ppt_h</p:attrName>
                                        </p:attrNameLst>
                                      </p:cBhvr>
                                      <p:tavLst>
                                        <p:tav tm="0">
                                          <p:val>
                                            <p:strVal val="#ppt_h"/>
                                          </p:val>
                                        </p:tav>
                                        <p:tav tm="100000">
                                          <p:val>
                                            <p:strVal val="#ppt_h"/>
                                          </p:val>
                                        </p:tav>
                                      </p:tavLst>
                                    </p:anim>
                                  </p:childTnLst>
                                </p:cTn>
                              </p:par>
                            </p:childTnLst>
                          </p:cTn>
                        </p:par>
                        <p:par>
                          <p:cTn id="44" fill="hold">
                            <p:stCondLst>
                              <p:cond delay="2500"/>
                            </p:stCondLst>
                            <p:childTnLst>
                              <p:par>
                                <p:cTn id="45" presetID="2" presetClass="entr" presetSubtype="4"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250" fill="hold"/>
                                        <p:tgtEl>
                                          <p:spTgt spid="17"/>
                                        </p:tgtEl>
                                        <p:attrNameLst>
                                          <p:attrName>ppt_x</p:attrName>
                                        </p:attrNameLst>
                                      </p:cBhvr>
                                      <p:tavLst>
                                        <p:tav tm="0">
                                          <p:val>
                                            <p:strVal val="#ppt_x"/>
                                          </p:val>
                                        </p:tav>
                                        <p:tav tm="100000">
                                          <p:val>
                                            <p:strVal val="#ppt_x"/>
                                          </p:val>
                                        </p:tav>
                                      </p:tavLst>
                                    </p:anim>
                                    <p:anim calcmode="lin" valueType="num">
                                      <p:cBhvr additive="base">
                                        <p:cTn id="48" dur="250" fill="hold"/>
                                        <p:tgtEl>
                                          <p:spTgt spid="17"/>
                                        </p:tgtEl>
                                        <p:attrNameLst>
                                          <p:attrName>ppt_y</p:attrName>
                                        </p:attrNameLst>
                                      </p:cBhvr>
                                      <p:tavLst>
                                        <p:tav tm="0">
                                          <p:val>
                                            <p:strVal val="1+#ppt_h/2"/>
                                          </p:val>
                                        </p:tav>
                                        <p:tav tm="100000">
                                          <p:val>
                                            <p:strVal val="#ppt_y"/>
                                          </p:val>
                                        </p:tav>
                                      </p:tavLst>
                                    </p:anim>
                                  </p:childTnLst>
                                </p:cTn>
                              </p:par>
                            </p:childTnLst>
                          </p:cTn>
                        </p:par>
                        <p:par>
                          <p:cTn id="49" fill="hold">
                            <p:stCondLst>
                              <p:cond delay="2750"/>
                            </p:stCondLst>
                            <p:childTnLst>
                              <p:par>
                                <p:cTn id="50" presetID="17" presetClass="entr" presetSubtype="10"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250" fill="hold"/>
                                        <p:tgtEl>
                                          <p:spTgt spid="18"/>
                                        </p:tgtEl>
                                        <p:attrNameLst>
                                          <p:attrName>ppt_w</p:attrName>
                                        </p:attrNameLst>
                                      </p:cBhvr>
                                      <p:tavLst>
                                        <p:tav tm="0">
                                          <p:val>
                                            <p:fltVal val="0"/>
                                          </p:val>
                                        </p:tav>
                                        <p:tav tm="100000">
                                          <p:val>
                                            <p:strVal val="#ppt_w"/>
                                          </p:val>
                                        </p:tav>
                                      </p:tavLst>
                                    </p:anim>
                                    <p:anim calcmode="lin" valueType="num">
                                      <p:cBhvr>
                                        <p:cTn id="53" dur="250" fill="hold"/>
                                        <p:tgtEl>
                                          <p:spTgt spid="1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1" grpId="0" animBg="1"/>
      <p:bldP spid="12" grpId="0"/>
      <p:bldP spid="13" grpId="0" animBg="1"/>
      <p:bldP spid="14" grpId="0"/>
      <p:bldP spid="15" grpId="0" animBg="1"/>
      <p:bldP spid="16" grpId="0"/>
      <p:bldP spid="17" grpId="0" animBg="1"/>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业务介绍 </a:t>
            </a:r>
            <a:r>
              <a:rPr lang="en-US" altLang="zh-CN" sz="1600" b="1" dirty="0">
                <a:solidFill>
                  <a:schemeClr val="bg1"/>
                </a:solidFill>
                <a:latin typeface="微软雅黑" pitchFamily="34" charset="-122"/>
                <a:ea typeface="微软雅黑" pitchFamily="34" charset="-122"/>
              </a:rPr>
              <a:t>Business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3" name="矩形 37"/>
          <p:cNvSpPr>
            <a:spLocks noChangeArrowheads="1"/>
          </p:cNvSpPr>
          <p:nvPr/>
        </p:nvSpPr>
        <p:spPr bwMode="auto">
          <a:xfrm>
            <a:off x="5128799" y="3880412"/>
            <a:ext cx="5635424" cy="2229807"/>
          </a:xfrm>
          <a:prstGeom prst="rect">
            <a:avLst/>
          </a:prstGeom>
          <a:solidFill>
            <a:srgbClr val="0070C0"/>
          </a:solidFill>
          <a:ln>
            <a:noFill/>
          </a:ln>
          <a:extLst/>
        </p:spPr>
        <p:txBody>
          <a:bodyPr anchor="ctr"/>
          <a:lstStyle/>
          <a:p>
            <a:pPr algn="ct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矩形 46"/>
          <p:cNvSpPr>
            <a:spLocks noChangeAspect="1" noChangeArrowheads="1"/>
          </p:cNvSpPr>
          <p:nvPr/>
        </p:nvSpPr>
        <p:spPr bwMode="auto">
          <a:xfrm>
            <a:off x="1558734" y="3866941"/>
            <a:ext cx="3342621" cy="2229806"/>
          </a:xfrm>
          <a:prstGeom prst="rect">
            <a:avLst/>
          </a:prstGeom>
          <a:blipFill dpi="0" rotWithShape="1">
            <a:blip r:embed="rId3"/>
            <a:srcRect/>
            <a:stretch>
              <a:fillRect/>
            </a:stretch>
          </a:blipFill>
          <a:ln>
            <a:noFill/>
          </a:ln>
          <a:extLst>
            <a:ext uri="{91240B29-F687-4F45-9708-019B960494DF}">
              <a14:hiddenLine xmlns:a14="http://schemas.microsoft.com/office/drawing/2010/main" w="3175" cap="flat" cmpd="sng">
                <a:solidFill>
                  <a:srgbClr val="395E8A"/>
                </a:solidFill>
                <a:bevel/>
                <a:headEnd/>
                <a:tailEnd/>
              </a14:hiddenLine>
            </a:ext>
          </a:extLst>
        </p:spPr>
        <p:txBody>
          <a:bodyPr anchor="ctr"/>
          <a:lstStyle/>
          <a:p>
            <a:pPr algn="ct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矩形 47"/>
          <p:cNvSpPr>
            <a:spLocks noChangeAspect="1" noChangeArrowheads="1"/>
          </p:cNvSpPr>
          <p:nvPr/>
        </p:nvSpPr>
        <p:spPr bwMode="auto">
          <a:xfrm>
            <a:off x="3881887" y="1477587"/>
            <a:ext cx="3340534" cy="2227718"/>
          </a:xfrm>
          <a:prstGeom prst="rect">
            <a:avLst/>
          </a:prstGeom>
          <a:blipFill dpi="0" rotWithShape="1">
            <a:blip r:embed="rId4"/>
            <a:srcRect/>
            <a:stretch>
              <a:fillRect/>
            </a:stretch>
          </a:blipFill>
          <a:ln>
            <a:noFill/>
          </a:ln>
          <a:extLst>
            <a:ext uri="{91240B29-F687-4F45-9708-019B960494DF}">
              <a14:hiddenLine xmlns:a14="http://schemas.microsoft.com/office/drawing/2010/main" w="3175" cap="flat" cmpd="sng">
                <a:solidFill>
                  <a:srgbClr val="395E8A"/>
                </a:solidFill>
                <a:bevel/>
                <a:headEnd/>
                <a:tailEnd/>
              </a14:hiddenLine>
            </a:ext>
          </a:extLst>
        </p:spPr>
        <p:txBody>
          <a:bodyPr anchor="ctr"/>
          <a:lstStyle/>
          <a:p>
            <a:pPr algn="ct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 name="Group 12"/>
          <p:cNvGrpSpPr>
            <a:grpSpLocks/>
          </p:cNvGrpSpPr>
          <p:nvPr/>
        </p:nvGrpSpPr>
        <p:grpSpPr bwMode="auto">
          <a:xfrm>
            <a:off x="10991667" y="3482261"/>
            <a:ext cx="450972" cy="524047"/>
            <a:chOff x="0" y="0"/>
            <a:chExt cx="343086" cy="397851"/>
          </a:xfrm>
        </p:grpSpPr>
        <p:sp>
          <p:nvSpPr>
            <p:cNvPr id="7" name="燕尾形 5"/>
            <p:cNvSpPr>
              <a:spLocks noChangeArrowheads="1"/>
            </p:cNvSpPr>
            <p:nvPr/>
          </p:nvSpPr>
          <p:spPr bwMode="auto">
            <a:xfrm>
              <a:off x="0" y="3903"/>
              <a:ext cx="216024" cy="393948"/>
            </a:xfrm>
            <a:prstGeom prst="chevron">
              <a:avLst>
                <a:gd name="adj" fmla="val 64505"/>
              </a:avLst>
            </a:prstGeom>
            <a:solidFill>
              <a:srgbClr val="C0C0C0"/>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燕尾形 51"/>
            <p:cNvSpPr>
              <a:spLocks noChangeArrowheads="1"/>
            </p:cNvSpPr>
            <p:nvPr/>
          </p:nvSpPr>
          <p:spPr bwMode="auto">
            <a:xfrm>
              <a:off x="127062" y="0"/>
              <a:ext cx="216024" cy="393948"/>
            </a:xfrm>
            <a:prstGeom prst="chevron">
              <a:avLst>
                <a:gd name="adj" fmla="val 64505"/>
              </a:avLst>
            </a:prstGeom>
            <a:solidFill>
              <a:srgbClr val="C0C0C0"/>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9" name="Group 15"/>
          <p:cNvGrpSpPr>
            <a:grpSpLocks/>
          </p:cNvGrpSpPr>
          <p:nvPr/>
        </p:nvGrpSpPr>
        <p:grpSpPr bwMode="auto">
          <a:xfrm>
            <a:off x="642638" y="3543866"/>
            <a:ext cx="448885" cy="517783"/>
            <a:chOff x="0" y="0"/>
            <a:chExt cx="340415" cy="393948"/>
          </a:xfrm>
        </p:grpSpPr>
        <p:sp>
          <p:nvSpPr>
            <p:cNvPr id="10" name="燕尾形 50"/>
            <p:cNvSpPr>
              <a:spLocks noChangeArrowheads="1"/>
            </p:cNvSpPr>
            <p:nvPr/>
          </p:nvSpPr>
          <p:spPr bwMode="auto">
            <a:xfrm flipH="1">
              <a:off x="124391" y="0"/>
              <a:ext cx="216024" cy="393948"/>
            </a:xfrm>
            <a:prstGeom prst="chevron">
              <a:avLst>
                <a:gd name="adj" fmla="val 64505"/>
              </a:avLst>
            </a:prstGeom>
            <a:solidFill>
              <a:srgbClr val="C0C0C0"/>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燕尾形 52"/>
            <p:cNvSpPr>
              <a:spLocks noChangeArrowheads="1"/>
            </p:cNvSpPr>
            <p:nvPr/>
          </p:nvSpPr>
          <p:spPr bwMode="auto">
            <a:xfrm flipH="1">
              <a:off x="0" y="0"/>
              <a:ext cx="216024" cy="393948"/>
            </a:xfrm>
            <a:prstGeom prst="chevron">
              <a:avLst>
                <a:gd name="adj" fmla="val 64505"/>
              </a:avLst>
            </a:prstGeom>
            <a:solidFill>
              <a:srgbClr val="C0C0C0"/>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 name="Group 18"/>
          <p:cNvGrpSpPr>
            <a:grpSpLocks/>
          </p:cNvGrpSpPr>
          <p:nvPr/>
        </p:nvGrpSpPr>
        <p:grpSpPr bwMode="auto">
          <a:xfrm>
            <a:off x="1558734" y="1475500"/>
            <a:ext cx="2229806" cy="2229806"/>
            <a:chOff x="0" y="0"/>
            <a:chExt cx="1695710" cy="1827648"/>
          </a:xfrm>
          <a:solidFill>
            <a:srgbClr val="0070C0"/>
          </a:solidFill>
        </p:grpSpPr>
        <p:sp>
          <p:nvSpPr>
            <p:cNvPr id="13" name="矩形 1"/>
            <p:cNvSpPr>
              <a:spLocks noChangeArrowheads="1"/>
            </p:cNvSpPr>
            <p:nvPr/>
          </p:nvSpPr>
          <p:spPr bwMode="auto">
            <a:xfrm>
              <a:off x="1" y="0"/>
              <a:ext cx="1695709" cy="1694573"/>
            </a:xfrm>
            <a:prstGeom prst="rect">
              <a:avLst/>
            </a:prstGeom>
            <a:grp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solidFill>
                  <a:srgbClr val="FF8607"/>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4" name="Group 20"/>
            <p:cNvGrpSpPr>
              <a:grpSpLocks/>
            </p:cNvGrpSpPr>
            <p:nvPr/>
          </p:nvGrpSpPr>
          <p:grpSpPr bwMode="auto">
            <a:xfrm>
              <a:off x="0" y="81532"/>
              <a:ext cx="1614340" cy="1746116"/>
              <a:chOff x="0" y="0"/>
              <a:chExt cx="2125340" cy="1746116"/>
            </a:xfrm>
            <a:grpFill/>
          </p:grpSpPr>
          <p:sp>
            <p:nvSpPr>
              <p:cNvPr id="15" name="矩形 56"/>
              <p:cNvSpPr>
                <a:spLocks noChangeArrowheads="1"/>
              </p:cNvSpPr>
              <p:nvPr/>
            </p:nvSpPr>
            <p:spPr bwMode="auto">
              <a:xfrm>
                <a:off x="0" y="0"/>
                <a:ext cx="2125338" cy="30407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zh-CN" altLang="en-US" sz="20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000" dirty="0"/>
              </a:p>
            </p:txBody>
          </p:sp>
          <p:sp>
            <p:nvSpPr>
              <p:cNvPr id="16" name="矩形 57"/>
              <p:cNvSpPr>
                <a:spLocks noChangeArrowheads="1"/>
              </p:cNvSpPr>
              <p:nvPr/>
            </p:nvSpPr>
            <p:spPr bwMode="auto">
              <a:xfrm>
                <a:off x="0" y="272552"/>
                <a:ext cx="2125340" cy="147356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a:t>
                </a: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17" name="矩形 59"/>
          <p:cNvSpPr>
            <a:spLocks noChangeAspect="1" noChangeArrowheads="1"/>
          </p:cNvSpPr>
          <p:nvPr/>
        </p:nvSpPr>
        <p:spPr bwMode="auto">
          <a:xfrm>
            <a:off x="7302321" y="1475499"/>
            <a:ext cx="3342621" cy="2229806"/>
          </a:xfrm>
          <a:prstGeom prst="rect">
            <a:avLst/>
          </a:prstGeom>
          <a:blipFill dpi="0" rotWithShape="1">
            <a:blip r:embed="rId5"/>
            <a:srcRect/>
            <a:stretch>
              <a:fillRect/>
            </a:stretch>
          </a:blip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56"/>
          <p:cNvSpPr>
            <a:spLocks noChangeArrowheads="1"/>
          </p:cNvSpPr>
          <p:nvPr/>
        </p:nvSpPr>
        <p:spPr bwMode="auto">
          <a:xfrm>
            <a:off x="8401649" y="4001167"/>
            <a:ext cx="2122805" cy="400111"/>
          </a:xfrm>
          <a:prstGeom prst="rect">
            <a:avLst/>
          </a:prstGeom>
          <a:noFill/>
          <a:ln>
            <a:noFill/>
          </a:ln>
        </p:spPr>
        <p:txBody>
          <a:bodyPr>
            <a:spAutoFit/>
          </a:bodyPr>
          <a:lstStyle/>
          <a:p>
            <a:pPr algn="r"/>
            <a:r>
              <a:rPr lang="zh-CN" altLang="en-US" sz="20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000" dirty="0"/>
          </a:p>
        </p:txBody>
      </p:sp>
      <p:sp>
        <p:nvSpPr>
          <p:cNvPr id="19" name="矩形 57"/>
          <p:cNvSpPr>
            <a:spLocks noChangeArrowheads="1"/>
          </p:cNvSpPr>
          <p:nvPr/>
        </p:nvSpPr>
        <p:spPr bwMode="auto">
          <a:xfrm>
            <a:off x="6925235" y="4359805"/>
            <a:ext cx="3599221" cy="21441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11813857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6"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circle(in)">
                                      <p:cBhvr>
                                        <p:cTn id="13" dur="500"/>
                                        <p:tgtEl>
                                          <p:spTgt spid="9"/>
                                        </p:tgtEl>
                                      </p:cBhvr>
                                    </p:animEffect>
                                  </p:childTnLst>
                                </p:cTn>
                              </p:par>
                            </p:childTnLst>
                          </p:cTn>
                        </p:par>
                        <p:par>
                          <p:cTn id="14" fill="hold">
                            <p:stCondLst>
                              <p:cond delay="1000"/>
                            </p:stCondLst>
                            <p:childTnLst>
                              <p:par>
                                <p:cTn id="15" presetID="14" presetClass="entr" presetSubtype="1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par>
                          <p:cTn id="22" fill="hold">
                            <p:stCondLst>
                              <p:cond delay="2000"/>
                            </p:stCondLst>
                            <p:childTnLst>
                              <p:par>
                                <p:cTn id="23" presetID="14" presetClass="entr" presetSubtype="1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randombar(horizontal)">
                                      <p:cBhvr>
                                        <p:cTn id="25" dur="500"/>
                                        <p:tgtEl>
                                          <p:spTgt spid="17"/>
                                        </p:tgtEl>
                                      </p:cBhvr>
                                    </p:animEffect>
                                  </p:childTnLst>
                                </p:cTn>
                              </p:par>
                            </p:childTnLst>
                          </p:cTn>
                        </p:par>
                        <p:par>
                          <p:cTn id="26" fill="hold">
                            <p:stCondLst>
                              <p:cond delay="2500"/>
                            </p:stCondLst>
                            <p:childTnLst>
                              <p:par>
                                <p:cTn id="27" presetID="14" presetClass="entr" presetSubtype="1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randombar(horizontal)">
                                      <p:cBhvr>
                                        <p:cTn id="29" dur="500"/>
                                        <p:tgtEl>
                                          <p:spTgt spid="4"/>
                                        </p:tgtEl>
                                      </p:cBhvr>
                                    </p:animEffect>
                                  </p:childTnLst>
                                </p:cTn>
                              </p:par>
                            </p:childTnLst>
                          </p:cTn>
                        </p:par>
                        <p:par>
                          <p:cTn id="30" fill="hold">
                            <p:stCondLst>
                              <p:cond delay="3000"/>
                            </p:stCondLst>
                            <p:childTnLst>
                              <p:par>
                                <p:cTn id="31" presetID="14" presetClass="entr" presetSubtype="10" fill="hold" grpId="0"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randombar(horizontal)">
                                      <p:cBhvr>
                                        <p:cTn id="33" dur="500"/>
                                        <p:tgtEl>
                                          <p:spTgt spid="3"/>
                                        </p:tgtEl>
                                      </p:cBhvr>
                                    </p:animEffect>
                                  </p:childTnLst>
                                </p:cTn>
                              </p:par>
                            </p:childTnLst>
                          </p:cTn>
                        </p:par>
                        <p:par>
                          <p:cTn id="34" fill="hold">
                            <p:stCondLst>
                              <p:cond delay="3500"/>
                            </p:stCondLst>
                            <p:childTnLst>
                              <p:par>
                                <p:cTn id="35" presetID="6" presetClass="entr" presetSubtype="16"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circle(in)">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3" grpId="0" animBg="1"/>
      <p:bldP spid="4" grpId="0" animBg="1"/>
      <p:bldP spid="5" grpId="0" animBg="1"/>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产品分布 </a:t>
            </a:r>
            <a:r>
              <a:rPr lang="en-US" altLang="zh-CN" b="1" dirty="0">
                <a:solidFill>
                  <a:schemeClr val="bg1"/>
                </a:solidFill>
                <a:latin typeface="微软雅黑" pitchFamily="34" charset="-122"/>
                <a:ea typeface="微软雅黑" pitchFamily="34" charset="-122"/>
              </a:rPr>
              <a:t>Product distribution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35" name="矩形 57"/>
          <p:cNvSpPr>
            <a:spLocks noChangeArrowheads="1"/>
          </p:cNvSpPr>
          <p:nvPr/>
        </p:nvSpPr>
        <p:spPr bwMode="auto">
          <a:xfrm>
            <a:off x="6925235" y="4359805"/>
            <a:ext cx="3599221" cy="21441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添加文字内容添加文字内容添加文字内容</a:t>
            </a: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ts val="1600"/>
              </a:lnSpc>
            </a:pPr>
            <a:endPar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Rectangle 33"/>
          <p:cNvSpPr>
            <a:spLocks noChangeArrowheads="1"/>
          </p:cNvSpPr>
          <p:nvPr/>
        </p:nvSpPr>
        <p:spPr bwMode="auto">
          <a:xfrm>
            <a:off x="7652607" y="3817469"/>
            <a:ext cx="4100449" cy="2955560"/>
          </a:xfrm>
          <a:prstGeom prst="rect">
            <a:avLst/>
          </a:prstGeom>
          <a:noFill/>
          <a:ln w="9525">
            <a:noFill/>
            <a:miter lim="800000"/>
            <a:headEnd/>
            <a:tailEnd/>
          </a:ln>
          <a:effectLst/>
        </p:spPr>
        <p:txBody>
          <a:bodyPr wrap="square" lIns="115196" tIns="57598" rIns="115196" bIns="57598">
            <a:spAutoFit/>
          </a:bodyPr>
          <a:lstStyle/>
          <a:p>
            <a:pPr marL="331788" indent="-331788">
              <a:lnSpc>
                <a:spcPct val="150000"/>
              </a:lnSpc>
              <a:buClr>
                <a:schemeClr val="accent2"/>
              </a:buClr>
              <a:buFont typeface="Wingdings" pitchFamily="2" charset="2"/>
              <a:buChar char="n"/>
            </a:pPr>
            <a:endParaRPr lang="zh-CN" altLang="en-US" sz="1100" b="0" i="0" dirty="0"/>
          </a:p>
          <a:p>
            <a:pPr marL="331788" indent="-331788">
              <a:lnSpc>
                <a:spcPct val="150000"/>
              </a:lnSpc>
              <a:buClr>
                <a:schemeClr val="accent2"/>
              </a:buClr>
              <a:buFont typeface="Wingdings" pitchFamily="2" charset="2"/>
              <a:buChar char="n"/>
            </a:pPr>
            <a:r>
              <a:rPr lang="zh-CN" altLang="en-US" sz="1600" b="0" i="0" dirty="0">
                <a:latin typeface="微软雅黑" panose="020B0503020204020204" pitchFamily="34" charset="-122"/>
                <a:ea typeface="微软雅黑" panose="020B0503020204020204" pitchFamily="34" charset="-122"/>
              </a:rPr>
              <a:t>单击添加段落文字单击添加段落文字</a:t>
            </a:r>
          </a:p>
          <a:p>
            <a:pPr marL="331788" indent="-331788">
              <a:lnSpc>
                <a:spcPct val="150000"/>
              </a:lnSpc>
              <a:buClr>
                <a:schemeClr val="accent2"/>
              </a:buClr>
              <a:buFont typeface="Wingdings" pitchFamily="2" charset="2"/>
              <a:buChar char="n"/>
            </a:pPr>
            <a:r>
              <a:rPr lang="zh-CN" altLang="en-US" sz="1600" b="0" i="0" dirty="0">
                <a:latin typeface="微软雅黑" panose="020B0503020204020204" pitchFamily="34" charset="-122"/>
                <a:ea typeface="微软雅黑" panose="020B0503020204020204" pitchFamily="34" charset="-122"/>
              </a:rPr>
              <a:t>单击添加段落文字单击添加段落文字</a:t>
            </a:r>
            <a:endParaRPr lang="en-US" altLang="zh-CN" sz="1600" b="0" i="0" dirty="0">
              <a:latin typeface="微软雅黑" panose="020B0503020204020204" pitchFamily="34" charset="-122"/>
              <a:ea typeface="微软雅黑" panose="020B0503020204020204" pitchFamily="34" charset="-122"/>
            </a:endParaRPr>
          </a:p>
          <a:p>
            <a:pPr marL="331788" indent="-331788">
              <a:lnSpc>
                <a:spcPct val="150000"/>
              </a:lnSpc>
              <a:buClr>
                <a:schemeClr val="accent2"/>
              </a:buClr>
              <a:buFont typeface="Wingdings" pitchFamily="2" charset="2"/>
              <a:buChar char="n"/>
            </a:pPr>
            <a:r>
              <a:rPr lang="zh-CN" altLang="en-US" sz="1600" b="0" i="0" dirty="0">
                <a:latin typeface="微软雅黑" panose="020B0503020204020204" pitchFamily="34" charset="-122"/>
                <a:ea typeface="微软雅黑" panose="020B0503020204020204" pitchFamily="34" charset="-122"/>
              </a:rPr>
              <a:t>单击添加段落文字单击添加段落文字</a:t>
            </a:r>
            <a:endParaRPr lang="en-US" altLang="zh-CN" sz="1600" b="0" i="0" dirty="0">
              <a:latin typeface="微软雅黑" panose="020B0503020204020204" pitchFamily="34" charset="-122"/>
              <a:ea typeface="微软雅黑" panose="020B0503020204020204" pitchFamily="34" charset="-122"/>
            </a:endParaRPr>
          </a:p>
          <a:p>
            <a:pPr marL="331788" indent="-331788">
              <a:lnSpc>
                <a:spcPct val="150000"/>
              </a:lnSpc>
              <a:buClr>
                <a:schemeClr val="accent2"/>
              </a:buClr>
              <a:buFont typeface="Wingdings" pitchFamily="2" charset="2"/>
              <a:buChar char="n"/>
            </a:pPr>
            <a:r>
              <a:rPr lang="zh-CN" altLang="en-US" sz="1600" b="0" dirty="0">
                <a:latin typeface="微软雅黑" panose="020B0503020204020204" pitchFamily="34" charset="-122"/>
                <a:ea typeface="微软雅黑" panose="020B0503020204020204" pitchFamily="34" charset="-122"/>
              </a:rPr>
              <a:t>单击添加段落文字单击添加段落文字</a:t>
            </a:r>
          </a:p>
          <a:p>
            <a:pPr marL="331788" indent="-331788">
              <a:lnSpc>
                <a:spcPct val="150000"/>
              </a:lnSpc>
              <a:buClr>
                <a:schemeClr val="accent2"/>
              </a:buClr>
              <a:buFont typeface="Wingdings" pitchFamily="2" charset="2"/>
              <a:buChar char="n"/>
            </a:pPr>
            <a:r>
              <a:rPr lang="zh-CN" altLang="en-US" sz="1600" b="0" dirty="0">
                <a:latin typeface="微软雅黑" panose="020B0503020204020204" pitchFamily="34" charset="-122"/>
                <a:ea typeface="微软雅黑" panose="020B0503020204020204" pitchFamily="34" charset="-122"/>
              </a:rPr>
              <a:t>单击添加段落文字单击添加段落文字</a:t>
            </a:r>
            <a:endParaRPr lang="en-US" altLang="zh-CN" sz="1600" b="0" dirty="0">
              <a:latin typeface="微软雅黑" panose="020B0503020204020204" pitchFamily="34" charset="-122"/>
              <a:ea typeface="微软雅黑" panose="020B0503020204020204" pitchFamily="34" charset="-122"/>
            </a:endParaRPr>
          </a:p>
          <a:p>
            <a:pPr marL="331788" indent="-331788">
              <a:lnSpc>
                <a:spcPct val="150000"/>
              </a:lnSpc>
              <a:buClr>
                <a:schemeClr val="accent2"/>
              </a:buClr>
              <a:buFont typeface="Wingdings" pitchFamily="2" charset="2"/>
              <a:buChar char="n"/>
            </a:pPr>
            <a:r>
              <a:rPr lang="zh-CN" altLang="en-US" sz="1600" b="0" dirty="0">
                <a:latin typeface="微软雅黑" panose="020B0503020204020204" pitchFamily="34" charset="-122"/>
                <a:ea typeface="微软雅黑" panose="020B0503020204020204" pitchFamily="34" charset="-122"/>
              </a:rPr>
              <a:t>单击添加段落文字单击添加段落文字</a:t>
            </a:r>
          </a:p>
          <a:p>
            <a:pPr>
              <a:lnSpc>
                <a:spcPct val="150000"/>
              </a:lnSpc>
              <a:buClr>
                <a:schemeClr val="accent2"/>
              </a:buClr>
            </a:pPr>
            <a:endParaRPr lang="zh-CN" altLang="en-US" sz="1600" b="0" i="0" dirty="0">
              <a:latin typeface="微软雅黑" panose="020B0503020204020204" pitchFamily="34" charset="-122"/>
              <a:ea typeface="微软雅黑" panose="020B0503020204020204" pitchFamily="34" charset="-122"/>
            </a:endParaRPr>
          </a:p>
        </p:txBody>
      </p:sp>
      <p:pic>
        <p:nvPicPr>
          <p:cNvPr id="37" name="Picture 2" descr="D:/System Desktop/Pic/`PPT模板/2011.02.06时尚ppt昵图/地图.png地图"/>
          <p:cNvPicPr>
            <a:picLocks noChangeAspect="1" noChangeArrowheads="1"/>
          </p:cNvPicPr>
          <p:nvPr/>
        </p:nvPicPr>
        <p:blipFill>
          <a:blip r:embed="rId3" cstate="print">
            <a:duotone>
              <a:schemeClr val="accent5">
                <a:shade val="45000"/>
                <a:satMod val="135000"/>
              </a:schemeClr>
              <a:prstClr val="white"/>
            </a:duotone>
          </a:blip>
          <a:srcRect/>
          <a:stretch>
            <a:fillRect/>
          </a:stretch>
        </p:blipFill>
        <p:spPr bwMode="auto">
          <a:xfrm>
            <a:off x="1059411" y="925711"/>
            <a:ext cx="6503406" cy="5399762"/>
          </a:xfrm>
          <a:prstGeom prst="rect">
            <a:avLst/>
          </a:prstGeom>
          <a:noFill/>
          <a:ln w="9525">
            <a:noFill/>
            <a:miter lim="800000"/>
            <a:headEnd/>
            <a:tailEnd/>
          </a:ln>
          <a:effectLst>
            <a:outerShdw dist="107763" dir="2700000" algn="ctr" rotWithShape="0">
              <a:srgbClr val="808080">
                <a:alpha val="50000"/>
              </a:srgbClr>
            </a:outerShdw>
          </a:effectLst>
        </p:spPr>
      </p:pic>
      <p:grpSp>
        <p:nvGrpSpPr>
          <p:cNvPr id="38" name="组合 32"/>
          <p:cNvGrpSpPr/>
          <p:nvPr/>
        </p:nvGrpSpPr>
        <p:grpSpPr>
          <a:xfrm>
            <a:off x="1821035" y="1682477"/>
            <a:ext cx="5252118" cy="4628825"/>
            <a:chOff x="2124075" y="1649413"/>
            <a:chExt cx="5348740" cy="4713982"/>
          </a:xfrm>
        </p:grpSpPr>
        <p:sp>
          <p:nvSpPr>
            <p:cNvPr id="39" name="Text Box 3"/>
            <p:cNvSpPr txBox="1">
              <a:spLocks noChangeArrowheads="1"/>
            </p:cNvSpPr>
            <p:nvPr/>
          </p:nvSpPr>
          <p:spPr bwMode="auto">
            <a:xfrm>
              <a:off x="2124075" y="256381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新疆</a:t>
              </a:r>
            </a:p>
          </p:txBody>
        </p:sp>
        <p:sp>
          <p:nvSpPr>
            <p:cNvPr id="40" name="Text Box 4"/>
            <p:cNvSpPr txBox="1">
              <a:spLocks noChangeArrowheads="1"/>
            </p:cNvSpPr>
            <p:nvPr/>
          </p:nvSpPr>
          <p:spPr bwMode="auto">
            <a:xfrm>
              <a:off x="2365375" y="4135438"/>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西藏</a:t>
              </a:r>
            </a:p>
          </p:txBody>
        </p:sp>
        <p:sp>
          <p:nvSpPr>
            <p:cNvPr id="41" name="Text Box 5"/>
            <p:cNvSpPr txBox="1">
              <a:spLocks noChangeArrowheads="1"/>
            </p:cNvSpPr>
            <p:nvPr/>
          </p:nvSpPr>
          <p:spPr bwMode="auto">
            <a:xfrm>
              <a:off x="3262313" y="3497262"/>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青海</a:t>
              </a:r>
              <a:endParaRPr lang="zh-CN" altLang="en-US" sz="1600" b="0">
                <a:ea typeface="宋体" pitchFamily="2" charset="-122"/>
              </a:endParaRPr>
            </a:p>
          </p:txBody>
        </p:sp>
        <p:sp>
          <p:nvSpPr>
            <p:cNvPr id="42" name="Text Box 6"/>
            <p:cNvSpPr txBox="1">
              <a:spLocks noChangeArrowheads="1"/>
            </p:cNvSpPr>
            <p:nvPr/>
          </p:nvSpPr>
          <p:spPr bwMode="auto">
            <a:xfrm>
              <a:off x="3419474" y="2852737"/>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甘肃</a:t>
              </a:r>
              <a:endParaRPr lang="zh-CN" altLang="en-US" sz="1600" b="0">
                <a:ea typeface="宋体" pitchFamily="2" charset="-122"/>
              </a:endParaRPr>
            </a:p>
          </p:txBody>
        </p:sp>
        <p:sp>
          <p:nvSpPr>
            <p:cNvPr id="43" name="Text Box 7"/>
            <p:cNvSpPr txBox="1">
              <a:spLocks noChangeArrowheads="1"/>
            </p:cNvSpPr>
            <p:nvPr/>
          </p:nvSpPr>
          <p:spPr bwMode="auto">
            <a:xfrm>
              <a:off x="3987800" y="429101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四川</a:t>
              </a:r>
              <a:endParaRPr lang="zh-CN" altLang="en-US" sz="1600" b="0">
                <a:ea typeface="宋体" pitchFamily="2" charset="-122"/>
              </a:endParaRPr>
            </a:p>
          </p:txBody>
        </p:sp>
        <p:sp>
          <p:nvSpPr>
            <p:cNvPr id="44" name="Text Box 8"/>
            <p:cNvSpPr txBox="1">
              <a:spLocks noChangeArrowheads="1"/>
            </p:cNvSpPr>
            <p:nvPr/>
          </p:nvSpPr>
          <p:spPr bwMode="auto">
            <a:xfrm>
              <a:off x="3789363" y="52752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云南</a:t>
              </a:r>
              <a:endParaRPr lang="zh-CN" altLang="en-US" sz="1600" b="0">
                <a:ea typeface="宋体" pitchFamily="2" charset="-122"/>
              </a:endParaRPr>
            </a:p>
          </p:txBody>
        </p:sp>
        <p:sp>
          <p:nvSpPr>
            <p:cNvPr id="45" name="Text Box 9"/>
            <p:cNvSpPr txBox="1">
              <a:spLocks noChangeArrowheads="1"/>
            </p:cNvSpPr>
            <p:nvPr/>
          </p:nvSpPr>
          <p:spPr bwMode="auto">
            <a:xfrm>
              <a:off x="4548188" y="49196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贵州</a:t>
              </a:r>
              <a:endParaRPr lang="zh-CN" altLang="en-US" sz="1600" b="0">
                <a:ea typeface="宋体" pitchFamily="2" charset="-122"/>
              </a:endParaRPr>
            </a:p>
          </p:txBody>
        </p:sp>
        <p:sp>
          <p:nvSpPr>
            <p:cNvPr id="46" name="Text Box 10"/>
            <p:cNvSpPr txBox="1">
              <a:spLocks noChangeArrowheads="1"/>
            </p:cNvSpPr>
            <p:nvPr/>
          </p:nvSpPr>
          <p:spPr bwMode="auto">
            <a:xfrm>
              <a:off x="4806951" y="5395914"/>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广西</a:t>
              </a:r>
              <a:endParaRPr lang="zh-CN" altLang="en-US" sz="1600" b="0">
                <a:ea typeface="宋体" pitchFamily="2" charset="-122"/>
              </a:endParaRPr>
            </a:p>
          </p:txBody>
        </p:sp>
        <p:sp>
          <p:nvSpPr>
            <p:cNvPr id="47" name="Text Box 11"/>
            <p:cNvSpPr txBox="1">
              <a:spLocks noChangeArrowheads="1"/>
            </p:cNvSpPr>
            <p:nvPr/>
          </p:nvSpPr>
          <p:spPr bwMode="auto">
            <a:xfrm>
              <a:off x="5505450" y="5360988"/>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广东</a:t>
              </a:r>
              <a:endParaRPr lang="zh-CN" altLang="en-US" sz="1600" b="0">
                <a:ea typeface="宋体" pitchFamily="2" charset="-122"/>
              </a:endParaRPr>
            </a:p>
          </p:txBody>
        </p:sp>
        <p:sp>
          <p:nvSpPr>
            <p:cNvPr id="48" name="Text Box 12"/>
            <p:cNvSpPr txBox="1">
              <a:spLocks noChangeArrowheads="1"/>
            </p:cNvSpPr>
            <p:nvPr/>
          </p:nvSpPr>
          <p:spPr bwMode="auto">
            <a:xfrm>
              <a:off x="5643563" y="5653089"/>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香港</a:t>
              </a:r>
              <a:endParaRPr lang="zh-CN" altLang="en-US" sz="1600" b="0">
                <a:ea typeface="宋体" pitchFamily="2" charset="-122"/>
              </a:endParaRPr>
            </a:p>
          </p:txBody>
        </p:sp>
        <p:sp>
          <p:nvSpPr>
            <p:cNvPr id="49" name="Text Box 13"/>
            <p:cNvSpPr txBox="1">
              <a:spLocks noChangeArrowheads="1"/>
            </p:cNvSpPr>
            <p:nvPr/>
          </p:nvSpPr>
          <p:spPr bwMode="auto">
            <a:xfrm>
              <a:off x="5219700" y="5748337"/>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澳门</a:t>
              </a:r>
              <a:endParaRPr lang="zh-CN" altLang="en-US" sz="1600" b="0">
                <a:ea typeface="宋体" pitchFamily="2" charset="-122"/>
              </a:endParaRPr>
            </a:p>
          </p:txBody>
        </p:sp>
        <p:sp>
          <p:nvSpPr>
            <p:cNvPr id="50" name="Text Box 14"/>
            <p:cNvSpPr txBox="1">
              <a:spLocks noChangeArrowheads="1"/>
            </p:cNvSpPr>
            <p:nvPr/>
          </p:nvSpPr>
          <p:spPr bwMode="auto">
            <a:xfrm>
              <a:off x="4978401" y="60499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海南</a:t>
              </a:r>
              <a:endParaRPr lang="zh-CN" altLang="en-US" sz="1600" b="0">
                <a:ea typeface="宋体" pitchFamily="2" charset="-122"/>
              </a:endParaRPr>
            </a:p>
          </p:txBody>
        </p:sp>
        <p:sp>
          <p:nvSpPr>
            <p:cNvPr id="51" name="Text Box 15"/>
            <p:cNvSpPr txBox="1">
              <a:spLocks noChangeArrowheads="1"/>
            </p:cNvSpPr>
            <p:nvPr/>
          </p:nvSpPr>
          <p:spPr bwMode="auto">
            <a:xfrm>
              <a:off x="6505576" y="5214937"/>
              <a:ext cx="567160" cy="313432"/>
            </a:xfrm>
            <a:prstGeom prst="rect">
              <a:avLst/>
            </a:prstGeom>
            <a:noFill/>
            <a:ln w="9525">
              <a:noFill/>
              <a:miter lim="800000"/>
              <a:headEnd/>
              <a:tailEnd/>
            </a:ln>
            <a:effectLst/>
          </p:spPr>
          <p:txBody>
            <a:bodyPr wrap="none" anchor="ctr">
              <a:spAutoFit/>
            </a:bodyPr>
            <a:lstStyle/>
            <a:p>
              <a:pPr algn="l"/>
              <a:r>
                <a:rPr lang="zh-CN" altLang="en-US" sz="800" b="0" dirty="0">
                  <a:ea typeface="宋体" pitchFamily="2" charset="-122"/>
                </a:rPr>
                <a:t>台湾</a:t>
              </a:r>
              <a:endParaRPr lang="zh-CN" altLang="en-US" sz="1600" b="0" dirty="0">
                <a:ea typeface="宋体" pitchFamily="2" charset="-122"/>
              </a:endParaRPr>
            </a:p>
          </p:txBody>
        </p:sp>
        <p:sp>
          <p:nvSpPr>
            <p:cNvPr id="52" name="Text Box 16"/>
            <p:cNvSpPr txBox="1">
              <a:spLocks noChangeArrowheads="1"/>
            </p:cNvSpPr>
            <p:nvPr/>
          </p:nvSpPr>
          <p:spPr bwMode="auto">
            <a:xfrm>
              <a:off x="6073774" y="491331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福建</a:t>
              </a:r>
              <a:endParaRPr lang="zh-CN" altLang="en-US" sz="1600" b="0">
                <a:ea typeface="宋体" pitchFamily="2" charset="-122"/>
              </a:endParaRPr>
            </a:p>
          </p:txBody>
        </p:sp>
        <p:sp>
          <p:nvSpPr>
            <p:cNvPr id="53" name="Text Box 17"/>
            <p:cNvSpPr txBox="1">
              <a:spLocks noChangeArrowheads="1"/>
            </p:cNvSpPr>
            <p:nvPr/>
          </p:nvSpPr>
          <p:spPr bwMode="auto">
            <a:xfrm>
              <a:off x="5772150" y="4643439"/>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江西</a:t>
              </a:r>
              <a:endParaRPr lang="zh-CN" altLang="en-US" sz="1600" b="0">
                <a:ea typeface="宋体" pitchFamily="2" charset="-122"/>
              </a:endParaRPr>
            </a:p>
          </p:txBody>
        </p:sp>
        <p:sp>
          <p:nvSpPr>
            <p:cNvPr id="54" name="Text Box 18"/>
            <p:cNvSpPr txBox="1">
              <a:spLocks noChangeArrowheads="1"/>
            </p:cNvSpPr>
            <p:nvPr/>
          </p:nvSpPr>
          <p:spPr bwMode="auto">
            <a:xfrm>
              <a:off x="5184775" y="4729164"/>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湖南</a:t>
              </a:r>
              <a:endParaRPr lang="zh-CN" altLang="en-US" sz="1600" b="0">
                <a:ea typeface="宋体" pitchFamily="2" charset="-122"/>
              </a:endParaRPr>
            </a:p>
          </p:txBody>
        </p:sp>
        <p:sp>
          <p:nvSpPr>
            <p:cNvPr id="55" name="Text Box 19"/>
            <p:cNvSpPr txBox="1">
              <a:spLocks noChangeArrowheads="1"/>
            </p:cNvSpPr>
            <p:nvPr/>
          </p:nvSpPr>
          <p:spPr bwMode="auto">
            <a:xfrm>
              <a:off x="4598987" y="44116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重庆</a:t>
              </a:r>
              <a:endParaRPr lang="zh-CN" altLang="en-US" sz="1600" b="0">
                <a:ea typeface="宋体" pitchFamily="2" charset="-122"/>
              </a:endParaRPr>
            </a:p>
          </p:txBody>
        </p:sp>
        <p:sp>
          <p:nvSpPr>
            <p:cNvPr id="56" name="Text Box 20"/>
            <p:cNvSpPr txBox="1">
              <a:spLocks noChangeArrowheads="1"/>
            </p:cNvSpPr>
            <p:nvPr/>
          </p:nvSpPr>
          <p:spPr bwMode="auto">
            <a:xfrm>
              <a:off x="5254625" y="4195764"/>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湖北</a:t>
              </a:r>
              <a:endParaRPr lang="zh-CN" altLang="en-US" sz="1600" b="0">
                <a:ea typeface="宋体" pitchFamily="2" charset="-122"/>
              </a:endParaRPr>
            </a:p>
          </p:txBody>
        </p:sp>
        <p:sp>
          <p:nvSpPr>
            <p:cNvPr id="57" name="Text Box 21"/>
            <p:cNvSpPr txBox="1">
              <a:spLocks noChangeArrowheads="1"/>
            </p:cNvSpPr>
            <p:nvPr/>
          </p:nvSpPr>
          <p:spPr bwMode="auto">
            <a:xfrm>
              <a:off x="5875337" y="4135438"/>
              <a:ext cx="567160" cy="313432"/>
            </a:xfrm>
            <a:prstGeom prst="rect">
              <a:avLst/>
            </a:prstGeom>
            <a:noFill/>
            <a:ln w="9525">
              <a:noFill/>
              <a:miter lim="800000"/>
              <a:headEnd/>
              <a:tailEnd/>
            </a:ln>
            <a:effectLst/>
          </p:spPr>
          <p:txBody>
            <a:bodyPr wrap="none" anchor="ctr">
              <a:spAutoFit/>
            </a:bodyPr>
            <a:lstStyle/>
            <a:p>
              <a:pPr algn="l"/>
              <a:r>
                <a:rPr lang="zh-CN" altLang="en-US" sz="800" b="0" dirty="0">
                  <a:ea typeface="宋体" pitchFamily="2" charset="-122"/>
                </a:rPr>
                <a:t>安微</a:t>
              </a:r>
            </a:p>
          </p:txBody>
        </p:sp>
        <p:sp>
          <p:nvSpPr>
            <p:cNvPr id="58" name="Text Box 22"/>
            <p:cNvSpPr txBox="1">
              <a:spLocks noChangeArrowheads="1"/>
            </p:cNvSpPr>
            <p:nvPr/>
          </p:nvSpPr>
          <p:spPr bwMode="auto">
            <a:xfrm>
              <a:off x="5332413" y="37893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河南</a:t>
              </a:r>
              <a:endParaRPr lang="zh-CN" altLang="en-US" sz="1600" b="0">
                <a:ea typeface="宋体" pitchFamily="2" charset="-122"/>
              </a:endParaRPr>
            </a:p>
          </p:txBody>
        </p:sp>
        <p:sp>
          <p:nvSpPr>
            <p:cNvPr id="59" name="Text Box 23"/>
            <p:cNvSpPr txBox="1">
              <a:spLocks noChangeArrowheads="1"/>
            </p:cNvSpPr>
            <p:nvPr/>
          </p:nvSpPr>
          <p:spPr bwMode="auto">
            <a:xfrm>
              <a:off x="6221414" y="3970338"/>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江苏</a:t>
              </a:r>
              <a:endParaRPr lang="zh-CN" altLang="en-US" sz="1600" b="0">
                <a:ea typeface="宋体" pitchFamily="2" charset="-122"/>
              </a:endParaRPr>
            </a:p>
          </p:txBody>
        </p:sp>
        <p:sp>
          <p:nvSpPr>
            <p:cNvPr id="60" name="Text Box 24"/>
            <p:cNvSpPr txBox="1">
              <a:spLocks noChangeArrowheads="1"/>
            </p:cNvSpPr>
            <p:nvPr/>
          </p:nvSpPr>
          <p:spPr bwMode="auto">
            <a:xfrm>
              <a:off x="6618288" y="4065588"/>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上海</a:t>
              </a:r>
              <a:endParaRPr lang="zh-CN" altLang="en-US" sz="1600" b="0">
                <a:ea typeface="宋体" pitchFamily="2" charset="-122"/>
              </a:endParaRPr>
            </a:p>
          </p:txBody>
        </p:sp>
        <p:sp>
          <p:nvSpPr>
            <p:cNvPr id="61" name="Text Box 25"/>
            <p:cNvSpPr txBox="1">
              <a:spLocks noChangeArrowheads="1"/>
            </p:cNvSpPr>
            <p:nvPr/>
          </p:nvSpPr>
          <p:spPr bwMode="auto">
            <a:xfrm>
              <a:off x="4435475" y="3262312"/>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宁夏</a:t>
              </a:r>
              <a:endParaRPr lang="zh-CN" altLang="en-US" sz="1600" b="0">
                <a:ea typeface="宋体" pitchFamily="2" charset="-122"/>
              </a:endParaRPr>
            </a:p>
          </p:txBody>
        </p:sp>
        <p:sp>
          <p:nvSpPr>
            <p:cNvPr id="62" name="Text Box 26"/>
            <p:cNvSpPr txBox="1">
              <a:spLocks noChangeArrowheads="1"/>
            </p:cNvSpPr>
            <p:nvPr/>
          </p:nvSpPr>
          <p:spPr bwMode="auto">
            <a:xfrm>
              <a:off x="4772025" y="3779840"/>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陕西</a:t>
              </a:r>
              <a:endParaRPr lang="zh-CN" altLang="en-US" sz="1600" b="0">
                <a:ea typeface="宋体" pitchFamily="2" charset="-122"/>
              </a:endParaRPr>
            </a:p>
          </p:txBody>
        </p:sp>
        <p:sp>
          <p:nvSpPr>
            <p:cNvPr id="63" name="Text Box 27"/>
            <p:cNvSpPr txBox="1">
              <a:spLocks noChangeArrowheads="1"/>
            </p:cNvSpPr>
            <p:nvPr/>
          </p:nvSpPr>
          <p:spPr bwMode="auto">
            <a:xfrm>
              <a:off x="4932363" y="2636838"/>
              <a:ext cx="716414"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内蒙古</a:t>
              </a:r>
              <a:endParaRPr lang="zh-CN" altLang="en-US" sz="1600" b="0">
                <a:ea typeface="宋体" pitchFamily="2" charset="-122"/>
              </a:endParaRPr>
            </a:p>
          </p:txBody>
        </p:sp>
        <p:sp>
          <p:nvSpPr>
            <p:cNvPr id="64" name="Text Box 28"/>
            <p:cNvSpPr txBox="1">
              <a:spLocks noChangeArrowheads="1"/>
            </p:cNvSpPr>
            <p:nvPr/>
          </p:nvSpPr>
          <p:spPr bwMode="auto">
            <a:xfrm>
              <a:off x="5148264" y="3284537"/>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山西</a:t>
              </a:r>
              <a:endParaRPr lang="zh-CN" altLang="en-US" sz="1600" b="0">
                <a:ea typeface="宋体" pitchFamily="2" charset="-122"/>
              </a:endParaRPr>
            </a:p>
          </p:txBody>
        </p:sp>
        <p:sp>
          <p:nvSpPr>
            <p:cNvPr id="65" name="Text Box 29"/>
            <p:cNvSpPr txBox="1">
              <a:spLocks noChangeArrowheads="1"/>
            </p:cNvSpPr>
            <p:nvPr/>
          </p:nvSpPr>
          <p:spPr bwMode="auto">
            <a:xfrm>
              <a:off x="5881688" y="3370265"/>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山东</a:t>
              </a:r>
              <a:endParaRPr lang="zh-CN" altLang="en-US" sz="1600" b="0">
                <a:ea typeface="宋体" pitchFamily="2" charset="-122"/>
              </a:endParaRPr>
            </a:p>
          </p:txBody>
        </p:sp>
        <p:sp>
          <p:nvSpPr>
            <p:cNvPr id="66" name="Text Box 30"/>
            <p:cNvSpPr txBox="1">
              <a:spLocks noChangeArrowheads="1"/>
            </p:cNvSpPr>
            <p:nvPr/>
          </p:nvSpPr>
          <p:spPr bwMode="auto">
            <a:xfrm>
              <a:off x="5570537" y="307816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河北</a:t>
              </a:r>
              <a:endParaRPr lang="zh-CN" altLang="en-US" sz="1600" b="0">
                <a:ea typeface="宋体" pitchFamily="2" charset="-122"/>
              </a:endParaRPr>
            </a:p>
          </p:txBody>
        </p:sp>
        <p:sp>
          <p:nvSpPr>
            <p:cNvPr id="67" name="Text Box 31"/>
            <p:cNvSpPr txBox="1">
              <a:spLocks noChangeArrowheads="1"/>
            </p:cNvSpPr>
            <p:nvPr/>
          </p:nvSpPr>
          <p:spPr bwMode="auto">
            <a:xfrm>
              <a:off x="5613401" y="2725738"/>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北京</a:t>
              </a:r>
              <a:endParaRPr lang="zh-CN" altLang="en-US" sz="1600" b="0">
                <a:ea typeface="宋体" pitchFamily="2" charset="-122"/>
              </a:endParaRPr>
            </a:p>
          </p:txBody>
        </p:sp>
        <p:sp>
          <p:nvSpPr>
            <p:cNvPr id="68" name="Text Box 32"/>
            <p:cNvSpPr txBox="1">
              <a:spLocks noChangeArrowheads="1"/>
            </p:cNvSpPr>
            <p:nvPr/>
          </p:nvSpPr>
          <p:spPr bwMode="auto">
            <a:xfrm>
              <a:off x="5849938" y="2951164"/>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天津</a:t>
              </a:r>
              <a:endParaRPr lang="zh-CN" altLang="en-US" sz="1600" b="0">
                <a:ea typeface="宋体" pitchFamily="2" charset="-122"/>
              </a:endParaRPr>
            </a:p>
          </p:txBody>
        </p:sp>
        <p:sp>
          <p:nvSpPr>
            <p:cNvPr id="69" name="Text Box 33"/>
            <p:cNvSpPr txBox="1">
              <a:spLocks noChangeArrowheads="1"/>
            </p:cNvSpPr>
            <p:nvPr/>
          </p:nvSpPr>
          <p:spPr bwMode="auto">
            <a:xfrm>
              <a:off x="6342063" y="2474914"/>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辽宁</a:t>
              </a:r>
              <a:endParaRPr lang="zh-CN" altLang="en-US" sz="1600" b="0">
                <a:ea typeface="宋体" pitchFamily="2" charset="-122"/>
              </a:endParaRPr>
            </a:p>
          </p:txBody>
        </p:sp>
        <p:sp>
          <p:nvSpPr>
            <p:cNvPr id="70" name="Text Box 34"/>
            <p:cNvSpPr txBox="1">
              <a:spLocks noChangeArrowheads="1"/>
            </p:cNvSpPr>
            <p:nvPr/>
          </p:nvSpPr>
          <p:spPr bwMode="auto">
            <a:xfrm>
              <a:off x="6688138" y="2182813"/>
              <a:ext cx="567160" cy="313432"/>
            </a:xfrm>
            <a:prstGeom prst="rect">
              <a:avLst/>
            </a:prstGeom>
            <a:noFill/>
            <a:ln w="9525">
              <a:noFill/>
              <a:miter lim="800000"/>
              <a:headEnd/>
              <a:tailEnd/>
            </a:ln>
            <a:effectLst/>
          </p:spPr>
          <p:txBody>
            <a:bodyPr wrap="none" anchor="ctr">
              <a:spAutoFit/>
            </a:bodyPr>
            <a:lstStyle/>
            <a:p>
              <a:pPr algn="l"/>
              <a:r>
                <a:rPr lang="zh-CN" altLang="en-US" sz="800" b="0">
                  <a:ea typeface="宋体" pitchFamily="2" charset="-122"/>
                </a:rPr>
                <a:t>吉林</a:t>
              </a:r>
              <a:endParaRPr lang="zh-CN" altLang="en-US" sz="1600" b="0">
                <a:ea typeface="宋体" pitchFamily="2" charset="-122"/>
              </a:endParaRPr>
            </a:p>
          </p:txBody>
        </p:sp>
        <p:sp>
          <p:nvSpPr>
            <p:cNvPr id="71" name="Text Box 35"/>
            <p:cNvSpPr txBox="1">
              <a:spLocks noChangeArrowheads="1"/>
            </p:cNvSpPr>
            <p:nvPr/>
          </p:nvSpPr>
          <p:spPr bwMode="auto">
            <a:xfrm>
              <a:off x="6756401" y="1649413"/>
              <a:ext cx="716414" cy="313432"/>
            </a:xfrm>
            <a:prstGeom prst="rect">
              <a:avLst/>
            </a:prstGeom>
            <a:noFill/>
            <a:ln w="9525">
              <a:noFill/>
              <a:miter lim="800000"/>
              <a:headEnd/>
              <a:tailEnd/>
            </a:ln>
            <a:effectLst/>
          </p:spPr>
          <p:txBody>
            <a:bodyPr wrap="none" anchor="ctr">
              <a:spAutoFit/>
            </a:bodyPr>
            <a:lstStyle/>
            <a:p>
              <a:pPr algn="l"/>
              <a:r>
                <a:rPr lang="zh-CN" altLang="en-US" sz="800" b="0" dirty="0">
                  <a:ea typeface="宋体" pitchFamily="2" charset="-122"/>
                </a:rPr>
                <a:t>黑龙江</a:t>
              </a:r>
              <a:endParaRPr lang="zh-CN" altLang="en-US" sz="1600" b="0" dirty="0">
                <a:ea typeface="宋体" pitchFamily="2" charset="-122"/>
              </a:endParaRPr>
            </a:p>
          </p:txBody>
        </p:sp>
        <p:sp>
          <p:nvSpPr>
            <p:cNvPr id="72" name="Text Box 36"/>
            <p:cNvSpPr txBox="1">
              <a:spLocks noChangeArrowheads="1"/>
            </p:cNvSpPr>
            <p:nvPr/>
          </p:nvSpPr>
          <p:spPr bwMode="auto">
            <a:xfrm>
              <a:off x="6281738" y="4471987"/>
              <a:ext cx="567160" cy="313432"/>
            </a:xfrm>
            <a:prstGeom prst="rect">
              <a:avLst/>
            </a:prstGeom>
            <a:noFill/>
            <a:ln w="9525">
              <a:noFill/>
              <a:miter lim="800000"/>
              <a:headEnd/>
              <a:tailEnd/>
            </a:ln>
            <a:effectLst/>
          </p:spPr>
          <p:txBody>
            <a:bodyPr wrap="none" anchor="ctr">
              <a:spAutoFit/>
            </a:bodyPr>
            <a:lstStyle/>
            <a:p>
              <a:pPr algn="l"/>
              <a:r>
                <a:rPr lang="zh-CN" altLang="en-US" sz="800" b="0" dirty="0">
                  <a:ea typeface="宋体" pitchFamily="2" charset="-122"/>
                </a:rPr>
                <a:t>浙江</a:t>
              </a:r>
              <a:endParaRPr lang="zh-CN" altLang="en-US" sz="1600" b="0" dirty="0">
                <a:ea typeface="宋体" pitchFamily="2" charset="-122"/>
              </a:endParaRPr>
            </a:p>
          </p:txBody>
        </p:sp>
      </p:grpSp>
      <p:sp>
        <p:nvSpPr>
          <p:cNvPr id="73" name="椭圆 72"/>
          <p:cNvSpPr/>
          <p:nvPr/>
        </p:nvSpPr>
        <p:spPr bwMode="auto">
          <a:xfrm>
            <a:off x="5921399" y="4589679"/>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4" name="椭圆 73"/>
          <p:cNvSpPr/>
          <p:nvPr/>
        </p:nvSpPr>
        <p:spPr bwMode="auto">
          <a:xfrm>
            <a:off x="5430372" y="4789989"/>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5" name="椭圆 74"/>
          <p:cNvSpPr/>
          <p:nvPr/>
        </p:nvSpPr>
        <p:spPr bwMode="auto">
          <a:xfrm>
            <a:off x="5510769" y="4246259"/>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6" name="椭圆 75"/>
          <p:cNvSpPr/>
          <p:nvPr/>
        </p:nvSpPr>
        <p:spPr bwMode="auto">
          <a:xfrm>
            <a:off x="5851000" y="4920148"/>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7" name="椭圆 76"/>
          <p:cNvSpPr/>
          <p:nvPr/>
        </p:nvSpPr>
        <p:spPr bwMode="auto">
          <a:xfrm>
            <a:off x="6202945" y="5054744"/>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8" name="椭圆 77"/>
          <p:cNvSpPr/>
          <p:nvPr/>
        </p:nvSpPr>
        <p:spPr bwMode="auto">
          <a:xfrm>
            <a:off x="5584241" y="5507825"/>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79" name="椭圆 78"/>
          <p:cNvSpPr/>
          <p:nvPr/>
        </p:nvSpPr>
        <p:spPr bwMode="auto">
          <a:xfrm>
            <a:off x="5012361" y="5655915"/>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0" name="椭圆 79"/>
          <p:cNvSpPr/>
          <p:nvPr/>
        </p:nvSpPr>
        <p:spPr bwMode="auto">
          <a:xfrm>
            <a:off x="5057609" y="5337917"/>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1" name="椭圆 80"/>
          <p:cNvSpPr/>
          <p:nvPr/>
        </p:nvSpPr>
        <p:spPr bwMode="auto">
          <a:xfrm>
            <a:off x="4918757" y="4895552"/>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2" name="椭圆 81"/>
          <p:cNvSpPr/>
          <p:nvPr/>
        </p:nvSpPr>
        <p:spPr bwMode="auto">
          <a:xfrm>
            <a:off x="4142779" y="4853875"/>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3" name="椭圆 82"/>
          <p:cNvSpPr/>
          <p:nvPr/>
        </p:nvSpPr>
        <p:spPr bwMode="auto">
          <a:xfrm>
            <a:off x="4993476" y="4287833"/>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4" name="椭圆 83"/>
          <p:cNvSpPr/>
          <p:nvPr/>
        </p:nvSpPr>
        <p:spPr bwMode="auto">
          <a:xfrm>
            <a:off x="4967579" y="3775320"/>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5" name="椭圆 84"/>
          <p:cNvSpPr/>
          <p:nvPr/>
        </p:nvSpPr>
        <p:spPr bwMode="auto">
          <a:xfrm>
            <a:off x="5509215" y="3817469"/>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6" name="椭圆 85"/>
          <p:cNvSpPr/>
          <p:nvPr/>
        </p:nvSpPr>
        <p:spPr bwMode="auto">
          <a:xfrm>
            <a:off x="6068055" y="3399300"/>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7" name="椭圆 86"/>
          <p:cNvSpPr/>
          <p:nvPr/>
        </p:nvSpPr>
        <p:spPr bwMode="auto">
          <a:xfrm>
            <a:off x="5322358" y="3204295"/>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8" name="椭圆 87"/>
          <p:cNvSpPr/>
          <p:nvPr/>
        </p:nvSpPr>
        <p:spPr bwMode="auto">
          <a:xfrm>
            <a:off x="4484233" y="3707289"/>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89" name="椭圆 88"/>
          <p:cNvSpPr/>
          <p:nvPr/>
        </p:nvSpPr>
        <p:spPr bwMode="auto">
          <a:xfrm>
            <a:off x="4159173" y="4335878"/>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
        <p:nvSpPr>
          <p:cNvPr id="90" name="椭圆 89"/>
          <p:cNvSpPr/>
          <p:nvPr/>
        </p:nvSpPr>
        <p:spPr bwMode="auto">
          <a:xfrm>
            <a:off x="4410198" y="5355393"/>
            <a:ext cx="194852" cy="194852"/>
          </a:xfrm>
          <a:prstGeom prst="ellipse">
            <a:avLst/>
          </a:prstGeom>
          <a:solidFill>
            <a:srgbClr val="0070C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1" i="0" u="none" strike="noStrike" cap="none" normalizeH="0" baseline="0">
              <a:solidFill>
                <a:schemeClr val="tx1"/>
              </a:solidFill>
              <a:effectLst/>
              <a:latin typeface="Arial" charset="0"/>
            </a:endParaRPr>
          </a:p>
        </p:txBody>
      </p:sp>
    </p:spTree>
    <p:extLst>
      <p:ext uri="{BB962C8B-B14F-4D97-AF65-F5344CB8AC3E}">
        <p14:creationId xmlns:p14="http://schemas.microsoft.com/office/powerpoint/2010/main" val="33667267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p:cTn id="13" dur="1000" fill="hold"/>
                                        <p:tgtEl>
                                          <p:spTgt spid="37"/>
                                        </p:tgtEl>
                                        <p:attrNameLst>
                                          <p:attrName>ppt_w</p:attrName>
                                        </p:attrNameLst>
                                      </p:cBhvr>
                                      <p:tavLst>
                                        <p:tav tm="0">
                                          <p:val>
                                            <p:fltVal val="0"/>
                                          </p:val>
                                        </p:tav>
                                        <p:tav tm="100000">
                                          <p:val>
                                            <p:strVal val="#ppt_w"/>
                                          </p:val>
                                        </p:tav>
                                      </p:tavLst>
                                    </p:anim>
                                    <p:anim calcmode="lin" valueType="num">
                                      <p:cBhvr>
                                        <p:cTn id="14" dur="1000" fill="hold"/>
                                        <p:tgtEl>
                                          <p:spTgt spid="37"/>
                                        </p:tgtEl>
                                        <p:attrNameLst>
                                          <p:attrName>ppt_h</p:attrName>
                                        </p:attrNameLst>
                                      </p:cBhvr>
                                      <p:tavLst>
                                        <p:tav tm="0">
                                          <p:val>
                                            <p:fltVal val="0"/>
                                          </p:val>
                                        </p:tav>
                                        <p:tav tm="100000">
                                          <p:val>
                                            <p:strVal val="#ppt_h"/>
                                          </p:val>
                                        </p:tav>
                                      </p:tavLst>
                                    </p:anim>
                                  </p:childTnLst>
                                </p:cTn>
                              </p:par>
                            </p:childTnLst>
                          </p:cTn>
                        </p:par>
                        <p:par>
                          <p:cTn id="15" fill="hold">
                            <p:stCondLst>
                              <p:cond delay="1500"/>
                            </p:stCondLst>
                            <p:childTnLst>
                              <p:par>
                                <p:cTn id="16" presetID="23" presetClass="entr" presetSubtype="16" fill="hold" nodeType="afterEffect">
                                  <p:stCondLst>
                                    <p:cond delay="0"/>
                                  </p:stCondLst>
                                  <p:childTnLst>
                                    <p:set>
                                      <p:cBhvr>
                                        <p:cTn id="17" dur="1" fill="hold">
                                          <p:stCondLst>
                                            <p:cond delay="0"/>
                                          </p:stCondLst>
                                        </p:cTn>
                                        <p:tgtEl>
                                          <p:spTgt spid="38"/>
                                        </p:tgtEl>
                                        <p:attrNameLst>
                                          <p:attrName>style.visibility</p:attrName>
                                        </p:attrNameLst>
                                      </p:cBhvr>
                                      <p:to>
                                        <p:strVal val="visible"/>
                                      </p:to>
                                    </p:set>
                                    <p:anim calcmode="lin" valueType="num">
                                      <p:cBhvr>
                                        <p:cTn id="18" dur="1000" fill="hold"/>
                                        <p:tgtEl>
                                          <p:spTgt spid="38"/>
                                        </p:tgtEl>
                                        <p:attrNameLst>
                                          <p:attrName>ppt_w</p:attrName>
                                        </p:attrNameLst>
                                      </p:cBhvr>
                                      <p:tavLst>
                                        <p:tav tm="0">
                                          <p:val>
                                            <p:fltVal val="0"/>
                                          </p:val>
                                        </p:tav>
                                        <p:tav tm="100000">
                                          <p:val>
                                            <p:strVal val="#ppt_w"/>
                                          </p:val>
                                        </p:tav>
                                      </p:tavLst>
                                    </p:anim>
                                    <p:anim calcmode="lin" valueType="num">
                                      <p:cBhvr>
                                        <p:cTn id="19" dur="1000" fill="hold"/>
                                        <p:tgtEl>
                                          <p:spTgt spid="38"/>
                                        </p:tgtEl>
                                        <p:attrNameLst>
                                          <p:attrName>ppt_h</p:attrName>
                                        </p:attrNameLst>
                                      </p:cBhvr>
                                      <p:tavLst>
                                        <p:tav tm="0">
                                          <p:val>
                                            <p:fltVal val="0"/>
                                          </p:val>
                                        </p:tav>
                                        <p:tav tm="100000">
                                          <p:val>
                                            <p:strVal val="#ppt_h"/>
                                          </p:val>
                                        </p:tav>
                                      </p:tavLst>
                                    </p:anim>
                                  </p:childTnLst>
                                </p:cTn>
                              </p:par>
                            </p:childTnLst>
                          </p:cTn>
                        </p:par>
                        <p:par>
                          <p:cTn id="20" fill="hold">
                            <p:stCondLst>
                              <p:cond delay="2500"/>
                            </p:stCondLst>
                            <p:childTnLst>
                              <p:par>
                                <p:cTn id="21" presetID="23" presetClass="entr" presetSubtype="32" fill="hold" grpId="0" nodeType="afterEffect">
                                  <p:stCondLst>
                                    <p:cond delay="0"/>
                                  </p:stCondLst>
                                  <p:childTnLst>
                                    <p:set>
                                      <p:cBhvr>
                                        <p:cTn id="22" dur="1" fill="hold">
                                          <p:stCondLst>
                                            <p:cond delay="0"/>
                                          </p:stCondLst>
                                        </p:cTn>
                                        <p:tgtEl>
                                          <p:spTgt spid="73"/>
                                        </p:tgtEl>
                                        <p:attrNameLst>
                                          <p:attrName>style.visibility</p:attrName>
                                        </p:attrNameLst>
                                      </p:cBhvr>
                                      <p:to>
                                        <p:strVal val="visible"/>
                                      </p:to>
                                    </p:set>
                                    <p:anim calcmode="lin" valueType="num">
                                      <p:cBhvr>
                                        <p:cTn id="23" dur="500" fill="hold"/>
                                        <p:tgtEl>
                                          <p:spTgt spid="73"/>
                                        </p:tgtEl>
                                        <p:attrNameLst>
                                          <p:attrName>ppt_w</p:attrName>
                                        </p:attrNameLst>
                                      </p:cBhvr>
                                      <p:tavLst>
                                        <p:tav tm="0">
                                          <p:val>
                                            <p:strVal val="4*#ppt_w"/>
                                          </p:val>
                                        </p:tav>
                                        <p:tav tm="100000">
                                          <p:val>
                                            <p:strVal val="#ppt_w"/>
                                          </p:val>
                                        </p:tav>
                                      </p:tavLst>
                                    </p:anim>
                                    <p:anim calcmode="lin" valueType="num">
                                      <p:cBhvr>
                                        <p:cTn id="24" dur="500" fill="hold"/>
                                        <p:tgtEl>
                                          <p:spTgt spid="73"/>
                                        </p:tgtEl>
                                        <p:attrNameLst>
                                          <p:attrName>ppt_h</p:attrName>
                                        </p:attrNameLst>
                                      </p:cBhvr>
                                      <p:tavLst>
                                        <p:tav tm="0">
                                          <p:val>
                                            <p:strVal val="4*#ppt_h"/>
                                          </p:val>
                                        </p:tav>
                                        <p:tav tm="100000">
                                          <p:val>
                                            <p:strVal val="#ppt_h"/>
                                          </p:val>
                                        </p:tav>
                                      </p:tavLst>
                                    </p:anim>
                                  </p:childTnLst>
                                </p:cTn>
                              </p:par>
                              <p:par>
                                <p:cTn id="25" presetID="23" presetClass="entr" presetSubtype="32" fill="hold" grpId="0" nodeType="withEffect">
                                  <p:stCondLst>
                                    <p:cond delay="200"/>
                                  </p:stCondLst>
                                  <p:childTnLst>
                                    <p:set>
                                      <p:cBhvr>
                                        <p:cTn id="26" dur="1" fill="hold">
                                          <p:stCondLst>
                                            <p:cond delay="0"/>
                                          </p:stCondLst>
                                        </p:cTn>
                                        <p:tgtEl>
                                          <p:spTgt spid="74"/>
                                        </p:tgtEl>
                                        <p:attrNameLst>
                                          <p:attrName>style.visibility</p:attrName>
                                        </p:attrNameLst>
                                      </p:cBhvr>
                                      <p:to>
                                        <p:strVal val="visible"/>
                                      </p:to>
                                    </p:set>
                                    <p:anim calcmode="lin" valueType="num">
                                      <p:cBhvr>
                                        <p:cTn id="27" dur="500" fill="hold"/>
                                        <p:tgtEl>
                                          <p:spTgt spid="74"/>
                                        </p:tgtEl>
                                        <p:attrNameLst>
                                          <p:attrName>ppt_w</p:attrName>
                                        </p:attrNameLst>
                                      </p:cBhvr>
                                      <p:tavLst>
                                        <p:tav tm="0">
                                          <p:val>
                                            <p:strVal val="4*#ppt_w"/>
                                          </p:val>
                                        </p:tav>
                                        <p:tav tm="100000">
                                          <p:val>
                                            <p:strVal val="#ppt_w"/>
                                          </p:val>
                                        </p:tav>
                                      </p:tavLst>
                                    </p:anim>
                                    <p:anim calcmode="lin" valueType="num">
                                      <p:cBhvr>
                                        <p:cTn id="28" dur="500" fill="hold"/>
                                        <p:tgtEl>
                                          <p:spTgt spid="74"/>
                                        </p:tgtEl>
                                        <p:attrNameLst>
                                          <p:attrName>ppt_h</p:attrName>
                                        </p:attrNameLst>
                                      </p:cBhvr>
                                      <p:tavLst>
                                        <p:tav tm="0">
                                          <p:val>
                                            <p:strVal val="4*#ppt_h"/>
                                          </p:val>
                                        </p:tav>
                                        <p:tav tm="100000">
                                          <p:val>
                                            <p:strVal val="#ppt_h"/>
                                          </p:val>
                                        </p:tav>
                                      </p:tavLst>
                                    </p:anim>
                                  </p:childTnLst>
                                </p:cTn>
                              </p:par>
                              <p:par>
                                <p:cTn id="29" presetID="23" presetClass="entr" presetSubtype="32" fill="hold" grpId="0" nodeType="withEffect">
                                  <p:stCondLst>
                                    <p:cond delay="400"/>
                                  </p:stCondLst>
                                  <p:childTnLst>
                                    <p:set>
                                      <p:cBhvr>
                                        <p:cTn id="30" dur="1" fill="hold">
                                          <p:stCondLst>
                                            <p:cond delay="0"/>
                                          </p:stCondLst>
                                        </p:cTn>
                                        <p:tgtEl>
                                          <p:spTgt spid="75"/>
                                        </p:tgtEl>
                                        <p:attrNameLst>
                                          <p:attrName>style.visibility</p:attrName>
                                        </p:attrNameLst>
                                      </p:cBhvr>
                                      <p:to>
                                        <p:strVal val="visible"/>
                                      </p:to>
                                    </p:set>
                                    <p:anim calcmode="lin" valueType="num">
                                      <p:cBhvr>
                                        <p:cTn id="31" dur="500" fill="hold"/>
                                        <p:tgtEl>
                                          <p:spTgt spid="75"/>
                                        </p:tgtEl>
                                        <p:attrNameLst>
                                          <p:attrName>ppt_w</p:attrName>
                                        </p:attrNameLst>
                                      </p:cBhvr>
                                      <p:tavLst>
                                        <p:tav tm="0">
                                          <p:val>
                                            <p:strVal val="4*#ppt_w"/>
                                          </p:val>
                                        </p:tav>
                                        <p:tav tm="100000">
                                          <p:val>
                                            <p:strVal val="#ppt_w"/>
                                          </p:val>
                                        </p:tav>
                                      </p:tavLst>
                                    </p:anim>
                                    <p:anim calcmode="lin" valueType="num">
                                      <p:cBhvr>
                                        <p:cTn id="32" dur="500" fill="hold"/>
                                        <p:tgtEl>
                                          <p:spTgt spid="75"/>
                                        </p:tgtEl>
                                        <p:attrNameLst>
                                          <p:attrName>ppt_h</p:attrName>
                                        </p:attrNameLst>
                                      </p:cBhvr>
                                      <p:tavLst>
                                        <p:tav tm="0">
                                          <p:val>
                                            <p:strVal val="4*#ppt_h"/>
                                          </p:val>
                                        </p:tav>
                                        <p:tav tm="100000">
                                          <p:val>
                                            <p:strVal val="#ppt_h"/>
                                          </p:val>
                                        </p:tav>
                                      </p:tavLst>
                                    </p:anim>
                                  </p:childTnLst>
                                </p:cTn>
                              </p:par>
                              <p:par>
                                <p:cTn id="33" presetID="23" presetClass="entr" presetSubtype="32" fill="hold" grpId="0" nodeType="withEffect">
                                  <p:stCondLst>
                                    <p:cond delay="600"/>
                                  </p:stCondLst>
                                  <p:childTnLst>
                                    <p:set>
                                      <p:cBhvr>
                                        <p:cTn id="34" dur="1" fill="hold">
                                          <p:stCondLst>
                                            <p:cond delay="0"/>
                                          </p:stCondLst>
                                        </p:cTn>
                                        <p:tgtEl>
                                          <p:spTgt spid="76"/>
                                        </p:tgtEl>
                                        <p:attrNameLst>
                                          <p:attrName>style.visibility</p:attrName>
                                        </p:attrNameLst>
                                      </p:cBhvr>
                                      <p:to>
                                        <p:strVal val="visible"/>
                                      </p:to>
                                    </p:set>
                                    <p:anim calcmode="lin" valueType="num">
                                      <p:cBhvr>
                                        <p:cTn id="35" dur="500" fill="hold"/>
                                        <p:tgtEl>
                                          <p:spTgt spid="76"/>
                                        </p:tgtEl>
                                        <p:attrNameLst>
                                          <p:attrName>ppt_w</p:attrName>
                                        </p:attrNameLst>
                                      </p:cBhvr>
                                      <p:tavLst>
                                        <p:tav tm="0">
                                          <p:val>
                                            <p:strVal val="4*#ppt_w"/>
                                          </p:val>
                                        </p:tav>
                                        <p:tav tm="100000">
                                          <p:val>
                                            <p:strVal val="#ppt_w"/>
                                          </p:val>
                                        </p:tav>
                                      </p:tavLst>
                                    </p:anim>
                                    <p:anim calcmode="lin" valueType="num">
                                      <p:cBhvr>
                                        <p:cTn id="36" dur="500" fill="hold"/>
                                        <p:tgtEl>
                                          <p:spTgt spid="76"/>
                                        </p:tgtEl>
                                        <p:attrNameLst>
                                          <p:attrName>ppt_h</p:attrName>
                                        </p:attrNameLst>
                                      </p:cBhvr>
                                      <p:tavLst>
                                        <p:tav tm="0">
                                          <p:val>
                                            <p:strVal val="4*#ppt_h"/>
                                          </p:val>
                                        </p:tav>
                                        <p:tav tm="100000">
                                          <p:val>
                                            <p:strVal val="#ppt_h"/>
                                          </p:val>
                                        </p:tav>
                                      </p:tavLst>
                                    </p:anim>
                                  </p:childTnLst>
                                </p:cTn>
                              </p:par>
                              <p:par>
                                <p:cTn id="37" presetID="23" presetClass="entr" presetSubtype="32" fill="hold" grpId="0" nodeType="withEffect">
                                  <p:stCondLst>
                                    <p:cond delay="800"/>
                                  </p:stCondLst>
                                  <p:childTnLst>
                                    <p:set>
                                      <p:cBhvr>
                                        <p:cTn id="38" dur="1" fill="hold">
                                          <p:stCondLst>
                                            <p:cond delay="0"/>
                                          </p:stCondLst>
                                        </p:cTn>
                                        <p:tgtEl>
                                          <p:spTgt spid="77"/>
                                        </p:tgtEl>
                                        <p:attrNameLst>
                                          <p:attrName>style.visibility</p:attrName>
                                        </p:attrNameLst>
                                      </p:cBhvr>
                                      <p:to>
                                        <p:strVal val="visible"/>
                                      </p:to>
                                    </p:set>
                                    <p:anim calcmode="lin" valueType="num">
                                      <p:cBhvr>
                                        <p:cTn id="39" dur="500" fill="hold"/>
                                        <p:tgtEl>
                                          <p:spTgt spid="77"/>
                                        </p:tgtEl>
                                        <p:attrNameLst>
                                          <p:attrName>ppt_w</p:attrName>
                                        </p:attrNameLst>
                                      </p:cBhvr>
                                      <p:tavLst>
                                        <p:tav tm="0">
                                          <p:val>
                                            <p:strVal val="4*#ppt_w"/>
                                          </p:val>
                                        </p:tav>
                                        <p:tav tm="100000">
                                          <p:val>
                                            <p:strVal val="#ppt_w"/>
                                          </p:val>
                                        </p:tav>
                                      </p:tavLst>
                                    </p:anim>
                                    <p:anim calcmode="lin" valueType="num">
                                      <p:cBhvr>
                                        <p:cTn id="40" dur="500" fill="hold"/>
                                        <p:tgtEl>
                                          <p:spTgt spid="77"/>
                                        </p:tgtEl>
                                        <p:attrNameLst>
                                          <p:attrName>ppt_h</p:attrName>
                                        </p:attrNameLst>
                                      </p:cBhvr>
                                      <p:tavLst>
                                        <p:tav tm="0">
                                          <p:val>
                                            <p:strVal val="4*#ppt_h"/>
                                          </p:val>
                                        </p:tav>
                                        <p:tav tm="100000">
                                          <p:val>
                                            <p:strVal val="#ppt_h"/>
                                          </p:val>
                                        </p:tav>
                                      </p:tavLst>
                                    </p:anim>
                                  </p:childTnLst>
                                </p:cTn>
                              </p:par>
                              <p:par>
                                <p:cTn id="41" presetID="23" presetClass="entr" presetSubtype="32" fill="hold" grpId="0" nodeType="withEffect">
                                  <p:stCondLst>
                                    <p:cond delay="1000"/>
                                  </p:stCondLst>
                                  <p:childTnLst>
                                    <p:set>
                                      <p:cBhvr>
                                        <p:cTn id="42" dur="1" fill="hold">
                                          <p:stCondLst>
                                            <p:cond delay="0"/>
                                          </p:stCondLst>
                                        </p:cTn>
                                        <p:tgtEl>
                                          <p:spTgt spid="78"/>
                                        </p:tgtEl>
                                        <p:attrNameLst>
                                          <p:attrName>style.visibility</p:attrName>
                                        </p:attrNameLst>
                                      </p:cBhvr>
                                      <p:to>
                                        <p:strVal val="visible"/>
                                      </p:to>
                                    </p:set>
                                    <p:anim calcmode="lin" valueType="num">
                                      <p:cBhvr>
                                        <p:cTn id="43" dur="500" fill="hold"/>
                                        <p:tgtEl>
                                          <p:spTgt spid="78"/>
                                        </p:tgtEl>
                                        <p:attrNameLst>
                                          <p:attrName>ppt_w</p:attrName>
                                        </p:attrNameLst>
                                      </p:cBhvr>
                                      <p:tavLst>
                                        <p:tav tm="0">
                                          <p:val>
                                            <p:strVal val="4*#ppt_w"/>
                                          </p:val>
                                        </p:tav>
                                        <p:tav tm="100000">
                                          <p:val>
                                            <p:strVal val="#ppt_w"/>
                                          </p:val>
                                        </p:tav>
                                      </p:tavLst>
                                    </p:anim>
                                    <p:anim calcmode="lin" valueType="num">
                                      <p:cBhvr>
                                        <p:cTn id="44" dur="500" fill="hold"/>
                                        <p:tgtEl>
                                          <p:spTgt spid="78"/>
                                        </p:tgtEl>
                                        <p:attrNameLst>
                                          <p:attrName>ppt_h</p:attrName>
                                        </p:attrNameLst>
                                      </p:cBhvr>
                                      <p:tavLst>
                                        <p:tav tm="0">
                                          <p:val>
                                            <p:strVal val="4*#ppt_h"/>
                                          </p:val>
                                        </p:tav>
                                        <p:tav tm="100000">
                                          <p:val>
                                            <p:strVal val="#ppt_h"/>
                                          </p:val>
                                        </p:tav>
                                      </p:tavLst>
                                    </p:anim>
                                  </p:childTnLst>
                                </p:cTn>
                              </p:par>
                              <p:par>
                                <p:cTn id="45" presetID="23" presetClass="entr" presetSubtype="32" fill="hold" grpId="0" nodeType="withEffect">
                                  <p:stCondLst>
                                    <p:cond delay="1200"/>
                                  </p:stCondLst>
                                  <p:childTnLst>
                                    <p:set>
                                      <p:cBhvr>
                                        <p:cTn id="46" dur="1" fill="hold">
                                          <p:stCondLst>
                                            <p:cond delay="0"/>
                                          </p:stCondLst>
                                        </p:cTn>
                                        <p:tgtEl>
                                          <p:spTgt spid="79"/>
                                        </p:tgtEl>
                                        <p:attrNameLst>
                                          <p:attrName>style.visibility</p:attrName>
                                        </p:attrNameLst>
                                      </p:cBhvr>
                                      <p:to>
                                        <p:strVal val="visible"/>
                                      </p:to>
                                    </p:set>
                                    <p:anim calcmode="lin" valueType="num">
                                      <p:cBhvr>
                                        <p:cTn id="47" dur="500" fill="hold"/>
                                        <p:tgtEl>
                                          <p:spTgt spid="79"/>
                                        </p:tgtEl>
                                        <p:attrNameLst>
                                          <p:attrName>ppt_w</p:attrName>
                                        </p:attrNameLst>
                                      </p:cBhvr>
                                      <p:tavLst>
                                        <p:tav tm="0">
                                          <p:val>
                                            <p:strVal val="4*#ppt_w"/>
                                          </p:val>
                                        </p:tav>
                                        <p:tav tm="100000">
                                          <p:val>
                                            <p:strVal val="#ppt_w"/>
                                          </p:val>
                                        </p:tav>
                                      </p:tavLst>
                                    </p:anim>
                                    <p:anim calcmode="lin" valueType="num">
                                      <p:cBhvr>
                                        <p:cTn id="48" dur="500" fill="hold"/>
                                        <p:tgtEl>
                                          <p:spTgt spid="79"/>
                                        </p:tgtEl>
                                        <p:attrNameLst>
                                          <p:attrName>ppt_h</p:attrName>
                                        </p:attrNameLst>
                                      </p:cBhvr>
                                      <p:tavLst>
                                        <p:tav tm="0">
                                          <p:val>
                                            <p:strVal val="4*#ppt_h"/>
                                          </p:val>
                                        </p:tav>
                                        <p:tav tm="100000">
                                          <p:val>
                                            <p:strVal val="#ppt_h"/>
                                          </p:val>
                                        </p:tav>
                                      </p:tavLst>
                                    </p:anim>
                                  </p:childTnLst>
                                </p:cTn>
                              </p:par>
                              <p:par>
                                <p:cTn id="49" presetID="23" presetClass="entr" presetSubtype="32" fill="hold" grpId="0" nodeType="withEffect">
                                  <p:stCondLst>
                                    <p:cond delay="1400"/>
                                  </p:stCondLst>
                                  <p:childTnLst>
                                    <p:set>
                                      <p:cBhvr>
                                        <p:cTn id="50" dur="1" fill="hold">
                                          <p:stCondLst>
                                            <p:cond delay="0"/>
                                          </p:stCondLst>
                                        </p:cTn>
                                        <p:tgtEl>
                                          <p:spTgt spid="80"/>
                                        </p:tgtEl>
                                        <p:attrNameLst>
                                          <p:attrName>style.visibility</p:attrName>
                                        </p:attrNameLst>
                                      </p:cBhvr>
                                      <p:to>
                                        <p:strVal val="visible"/>
                                      </p:to>
                                    </p:set>
                                    <p:anim calcmode="lin" valueType="num">
                                      <p:cBhvr>
                                        <p:cTn id="51" dur="500" fill="hold"/>
                                        <p:tgtEl>
                                          <p:spTgt spid="80"/>
                                        </p:tgtEl>
                                        <p:attrNameLst>
                                          <p:attrName>ppt_w</p:attrName>
                                        </p:attrNameLst>
                                      </p:cBhvr>
                                      <p:tavLst>
                                        <p:tav tm="0">
                                          <p:val>
                                            <p:strVal val="4*#ppt_w"/>
                                          </p:val>
                                        </p:tav>
                                        <p:tav tm="100000">
                                          <p:val>
                                            <p:strVal val="#ppt_w"/>
                                          </p:val>
                                        </p:tav>
                                      </p:tavLst>
                                    </p:anim>
                                    <p:anim calcmode="lin" valueType="num">
                                      <p:cBhvr>
                                        <p:cTn id="52" dur="500" fill="hold"/>
                                        <p:tgtEl>
                                          <p:spTgt spid="80"/>
                                        </p:tgtEl>
                                        <p:attrNameLst>
                                          <p:attrName>ppt_h</p:attrName>
                                        </p:attrNameLst>
                                      </p:cBhvr>
                                      <p:tavLst>
                                        <p:tav tm="0">
                                          <p:val>
                                            <p:strVal val="4*#ppt_h"/>
                                          </p:val>
                                        </p:tav>
                                        <p:tav tm="100000">
                                          <p:val>
                                            <p:strVal val="#ppt_h"/>
                                          </p:val>
                                        </p:tav>
                                      </p:tavLst>
                                    </p:anim>
                                  </p:childTnLst>
                                </p:cTn>
                              </p:par>
                              <p:par>
                                <p:cTn id="53" presetID="23" presetClass="entr" presetSubtype="32" fill="hold" grpId="0" nodeType="withEffect">
                                  <p:stCondLst>
                                    <p:cond delay="1600"/>
                                  </p:stCondLst>
                                  <p:childTnLst>
                                    <p:set>
                                      <p:cBhvr>
                                        <p:cTn id="54" dur="1" fill="hold">
                                          <p:stCondLst>
                                            <p:cond delay="0"/>
                                          </p:stCondLst>
                                        </p:cTn>
                                        <p:tgtEl>
                                          <p:spTgt spid="81"/>
                                        </p:tgtEl>
                                        <p:attrNameLst>
                                          <p:attrName>style.visibility</p:attrName>
                                        </p:attrNameLst>
                                      </p:cBhvr>
                                      <p:to>
                                        <p:strVal val="visible"/>
                                      </p:to>
                                    </p:set>
                                    <p:anim calcmode="lin" valueType="num">
                                      <p:cBhvr>
                                        <p:cTn id="55" dur="500" fill="hold"/>
                                        <p:tgtEl>
                                          <p:spTgt spid="81"/>
                                        </p:tgtEl>
                                        <p:attrNameLst>
                                          <p:attrName>ppt_w</p:attrName>
                                        </p:attrNameLst>
                                      </p:cBhvr>
                                      <p:tavLst>
                                        <p:tav tm="0">
                                          <p:val>
                                            <p:strVal val="4*#ppt_w"/>
                                          </p:val>
                                        </p:tav>
                                        <p:tav tm="100000">
                                          <p:val>
                                            <p:strVal val="#ppt_w"/>
                                          </p:val>
                                        </p:tav>
                                      </p:tavLst>
                                    </p:anim>
                                    <p:anim calcmode="lin" valueType="num">
                                      <p:cBhvr>
                                        <p:cTn id="56" dur="500" fill="hold"/>
                                        <p:tgtEl>
                                          <p:spTgt spid="81"/>
                                        </p:tgtEl>
                                        <p:attrNameLst>
                                          <p:attrName>ppt_h</p:attrName>
                                        </p:attrNameLst>
                                      </p:cBhvr>
                                      <p:tavLst>
                                        <p:tav tm="0">
                                          <p:val>
                                            <p:strVal val="4*#ppt_h"/>
                                          </p:val>
                                        </p:tav>
                                        <p:tav tm="100000">
                                          <p:val>
                                            <p:strVal val="#ppt_h"/>
                                          </p:val>
                                        </p:tav>
                                      </p:tavLst>
                                    </p:anim>
                                  </p:childTnLst>
                                </p:cTn>
                              </p:par>
                              <p:par>
                                <p:cTn id="57" presetID="23" presetClass="entr" presetSubtype="32" fill="hold" grpId="0" nodeType="withEffect">
                                  <p:stCondLst>
                                    <p:cond delay="1800"/>
                                  </p:stCondLst>
                                  <p:childTnLst>
                                    <p:set>
                                      <p:cBhvr>
                                        <p:cTn id="58" dur="1" fill="hold">
                                          <p:stCondLst>
                                            <p:cond delay="0"/>
                                          </p:stCondLst>
                                        </p:cTn>
                                        <p:tgtEl>
                                          <p:spTgt spid="82"/>
                                        </p:tgtEl>
                                        <p:attrNameLst>
                                          <p:attrName>style.visibility</p:attrName>
                                        </p:attrNameLst>
                                      </p:cBhvr>
                                      <p:to>
                                        <p:strVal val="visible"/>
                                      </p:to>
                                    </p:set>
                                    <p:anim calcmode="lin" valueType="num">
                                      <p:cBhvr>
                                        <p:cTn id="59" dur="500" fill="hold"/>
                                        <p:tgtEl>
                                          <p:spTgt spid="82"/>
                                        </p:tgtEl>
                                        <p:attrNameLst>
                                          <p:attrName>ppt_w</p:attrName>
                                        </p:attrNameLst>
                                      </p:cBhvr>
                                      <p:tavLst>
                                        <p:tav tm="0">
                                          <p:val>
                                            <p:strVal val="4*#ppt_w"/>
                                          </p:val>
                                        </p:tav>
                                        <p:tav tm="100000">
                                          <p:val>
                                            <p:strVal val="#ppt_w"/>
                                          </p:val>
                                        </p:tav>
                                      </p:tavLst>
                                    </p:anim>
                                    <p:anim calcmode="lin" valueType="num">
                                      <p:cBhvr>
                                        <p:cTn id="60" dur="500" fill="hold"/>
                                        <p:tgtEl>
                                          <p:spTgt spid="82"/>
                                        </p:tgtEl>
                                        <p:attrNameLst>
                                          <p:attrName>ppt_h</p:attrName>
                                        </p:attrNameLst>
                                      </p:cBhvr>
                                      <p:tavLst>
                                        <p:tav tm="0">
                                          <p:val>
                                            <p:strVal val="4*#ppt_h"/>
                                          </p:val>
                                        </p:tav>
                                        <p:tav tm="100000">
                                          <p:val>
                                            <p:strVal val="#ppt_h"/>
                                          </p:val>
                                        </p:tav>
                                      </p:tavLst>
                                    </p:anim>
                                  </p:childTnLst>
                                </p:cTn>
                              </p:par>
                              <p:par>
                                <p:cTn id="61" presetID="23" presetClass="entr" presetSubtype="32" fill="hold" grpId="0" nodeType="withEffect">
                                  <p:stCondLst>
                                    <p:cond delay="2000"/>
                                  </p:stCondLst>
                                  <p:childTnLst>
                                    <p:set>
                                      <p:cBhvr>
                                        <p:cTn id="62" dur="1" fill="hold">
                                          <p:stCondLst>
                                            <p:cond delay="0"/>
                                          </p:stCondLst>
                                        </p:cTn>
                                        <p:tgtEl>
                                          <p:spTgt spid="83"/>
                                        </p:tgtEl>
                                        <p:attrNameLst>
                                          <p:attrName>style.visibility</p:attrName>
                                        </p:attrNameLst>
                                      </p:cBhvr>
                                      <p:to>
                                        <p:strVal val="visible"/>
                                      </p:to>
                                    </p:set>
                                    <p:anim calcmode="lin" valueType="num">
                                      <p:cBhvr>
                                        <p:cTn id="63" dur="500" fill="hold"/>
                                        <p:tgtEl>
                                          <p:spTgt spid="83"/>
                                        </p:tgtEl>
                                        <p:attrNameLst>
                                          <p:attrName>ppt_w</p:attrName>
                                        </p:attrNameLst>
                                      </p:cBhvr>
                                      <p:tavLst>
                                        <p:tav tm="0">
                                          <p:val>
                                            <p:strVal val="4*#ppt_w"/>
                                          </p:val>
                                        </p:tav>
                                        <p:tav tm="100000">
                                          <p:val>
                                            <p:strVal val="#ppt_w"/>
                                          </p:val>
                                        </p:tav>
                                      </p:tavLst>
                                    </p:anim>
                                    <p:anim calcmode="lin" valueType="num">
                                      <p:cBhvr>
                                        <p:cTn id="64" dur="500" fill="hold"/>
                                        <p:tgtEl>
                                          <p:spTgt spid="83"/>
                                        </p:tgtEl>
                                        <p:attrNameLst>
                                          <p:attrName>ppt_h</p:attrName>
                                        </p:attrNameLst>
                                      </p:cBhvr>
                                      <p:tavLst>
                                        <p:tav tm="0">
                                          <p:val>
                                            <p:strVal val="4*#ppt_h"/>
                                          </p:val>
                                        </p:tav>
                                        <p:tav tm="100000">
                                          <p:val>
                                            <p:strVal val="#ppt_h"/>
                                          </p:val>
                                        </p:tav>
                                      </p:tavLst>
                                    </p:anim>
                                  </p:childTnLst>
                                </p:cTn>
                              </p:par>
                              <p:par>
                                <p:cTn id="65" presetID="23" presetClass="entr" presetSubtype="32" fill="hold" grpId="0" nodeType="withEffect">
                                  <p:stCondLst>
                                    <p:cond delay="2200"/>
                                  </p:stCondLst>
                                  <p:childTnLst>
                                    <p:set>
                                      <p:cBhvr>
                                        <p:cTn id="66" dur="1" fill="hold">
                                          <p:stCondLst>
                                            <p:cond delay="0"/>
                                          </p:stCondLst>
                                        </p:cTn>
                                        <p:tgtEl>
                                          <p:spTgt spid="84"/>
                                        </p:tgtEl>
                                        <p:attrNameLst>
                                          <p:attrName>style.visibility</p:attrName>
                                        </p:attrNameLst>
                                      </p:cBhvr>
                                      <p:to>
                                        <p:strVal val="visible"/>
                                      </p:to>
                                    </p:set>
                                    <p:anim calcmode="lin" valueType="num">
                                      <p:cBhvr>
                                        <p:cTn id="67" dur="500" fill="hold"/>
                                        <p:tgtEl>
                                          <p:spTgt spid="84"/>
                                        </p:tgtEl>
                                        <p:attrNameLst>
                                          <p:attrName>ppt_w</p:attrName>
                                        </p:attrNameLst>
                                      </p:cBhvr>
                                      <p:tavLst>
                                        <p:tav tm="0">
                                          <p:val>
                                            <p:strVal val="4*#ppt_w"/>
                                          </p:val>
                                        </p:tav>
                                        <p:tav tm="100000">
                                          <p:val>
                                            <p:strVal val="#ppt_w"/>
                                          </p:val>
                                        </p:tav>
                                      </p:tavLst>
                                    </p:anim>
                                    <p:anim calcmode="lin" valueType="num">
                                      <p:cBhvr>
                                        <p:cTn id="68" dur="500" fill="hold"/>
                                        <p:tgtEl>
                                          <p:spTgt spid="84"/>
                                        </p:tgtEl>
                                        <p:attrNameLst>
                                          <p:attrName>ppt_h</p:attrName>
                                        </p:attrNameLst>
                                      </p:cBhvr>
                                      <p:tavLst>
                                        <p:tav tm="0">
                                          <p:val>
                                            <p:strVal val="4*#ppt_h"/>
                                          </p:val>
                                        </p:tav>
                                        <p:tav tm="100000">
                                          <p:val>
                                            <p:strVal val="#ppt_h"/>
                                          </p:val>
                                        </p:tav>
                                      </p:tavLst>
                                    </p:anim>
                                  </p:childTnLst>
                                </p:cTn>
                              </p:par>
                              <p:par>
                                <p:cTn id="69" presetID="23" presetClass="entr" presetSubtype="32" fill="hold" grpId="0" nodeType="withEffect">
                                  <p:stCondLst>
                                    <p:cond delay="2400"/>
                                  </p:stCondLst>
                                  <p:childTnLst>
                                    <p:set>
                                      <p:cBhvr>
                                        <p:cTn id="70" dur="1" fill="hold">
                                          <p:stCondLst>
                                            <p:cond delay="0"/>
                                          </p:stCondLst>
                                        </p:cTn>
                                        <p:tgtEl>
                                          <p:spTgt spid="85"/>
                                        </p:tgtEl>
                                        <p:attrNameLst>
                                          <p:attrName>style.visibility</p:attrName>
                                        </p:attrNameLst>
                                      </p:cBhvr>
                                      <p:to>
                                        <p:strVal val="visible"/>
                                      </p:to>
                                    </p:set>
                                    <p:anim calcmode="lin" valueType="num">
                                      <p:cBhvr>
                                        <p:cTn id="71" dur="500" fill="hold"/>
                                        <p:tgtEl>
                                          <p:spTgt spid="85"/>
                                        </p:tgtEl>
                                        <p:attrNameLst>
                                          <p:attrName>ppt_w</p:attrName>
                                        </p:attrNameLst>
                                      </p:cBhvr>
                                      <p:tavLst>
                                        <p:tav tm="0">
                                          <p:val>
                                            <p:strVal val="4*#ppt_w"/>
                                          </p:val>
                                        </p:tav>
                                        <p:tav tm="100000">
                                          <p:val>
                                            <p:strVal val="#ppt_w"/>
                                          </p:val>
                                        </p:tav>
                                      </p:tavLst>
                                    </p:anim>
                                    <p:anim calcmode="lin" valueType="num">
                                      <p:cBhvr>
                                        <p:cTn id="72" dur="500" fill="hold"/>
                                        <p:tgtEl>
                                          <p:spTgt spid="85"/>
                                        </p:tgtEl>
                                        <p:attrNameLst>
                                          <p:attrName>ppt_h</p:attrName>
                                        </p:attrNameLst>
                                      </p:cBhvr>
                                      <p:tavLst>
                                        <p:tav tm="0">
                                          <p:val>
                                            <p:strVal val="4*#ppt_h"/>
                                          </p:val>
                                        </p:tav>
                                        <p:tav tm="100000">
                                          <p:val>
                                            <p:strVal val="#ppt_h"/>
                                          </p:val>
                                        </p:tav>
                                      </p:tavLst>
                                    </p:anim>
                                  </p:childTnLst>
                                </p:cTn>
                              </p:par>
                              <p:par>
                                <p:cTn id="73" presetID="23" presetClass="entr" presetSubtype="32" fill="hold" grpId="0" nodeType="withEffect">
                                  <p:stCondLst>
                                    <p:cond delay="2600"/>
                                  </p:stCondLst>
                                  <p:childTnLst>
                                    <p:set>
                                      <p:cBhvr>
                                        <p:cTn id="74" dur="1" fill="hold">
                                          <p:stCondLst>
                                            <p:cond delay="0"/>
                                          </p:stCondLst>
                                        </p:cTn>
                                        <p:tgtEl>
                                          <p:spTgt spid="86"/>
                                        </p:tgtEl>
                                        <p:attrNameLst>
                                          <p:attrName>style.visibility</p:attrName>
                                        </p:attrNameLst>
                                      </p:cBhvr>
                                      <p:to>
                                        <p:strVal val="visible"/>
                                      </p:to>
                                    </p:set>
                                    <p:anim calcmode="lin" valueType="num">
                                      <p:cBhvr>
                                        <p:cTn id="75" dur="500" fill="hold"/>
                                        <p:tgtEl>
                                          <p:spTgt spid="86"/>
                                        </p:tgtEl>
                                        <p:attrNameLst>
                                          <p:attrName>ppt_w</p:attrName>
                                        </p:attrNameLst>
                                      </p:cBhvr>
                                      <p:tavLst>
                                        <p:tav tm="0">
                                          <p:val>
                                            <p:strVal val="4*#ppt_w"/>
                                          </p:val>
                                        </p:tav>
                                        <p:tav tm="100000">
                                          <p:val>
                                            <p:strVal val="#ppt_w"/>
                                          </p:val>
                                        </p:tav>
                                      </p:tavLst>
                                    </p:anim>
                                    <p:anim calcmode="lin" valueType="num">
                                      <p:cBhvr>
                                        <p:cTn id="76" dur="500" fill="hold"/>
                                        <p:tgtEl>
                                          <p:spTgt spid="86"/>
                                        </p:tgtEl>
                                        <p:attrNameLst>
                                          <p:attrName>ppt_h</p:attrName>
                                        </p:attrNameLst>
                                      </p:cBhvr>
                                      <p:tavLst>
                                        <p:tav tm="0">
                                          <p:val>
                                            <p:strVal val="4*#ppt_h"/>
                                          </p:val>
                                        </p:tav>
                                        <p:tav tm="100000">
                                          <p:val>
                                            <p:strVal val="#ppt_h"/>
                                          </p:val>
                                        </p:tav>
                                      </p:tavLst>
                                    </p:anim>
                                  </p:childTnLst>
                                </p:cTn>
                              </p:par>
                              <p:par>
                                <p:cTn id="77" presetID="23" presetClass="entr" presetSubtype="32" fill="hold" grpId="0" nodeType="withEffect">
                                  <p:stCondLst>
                                    <p:cond delay="2800"/>
                                  </p:stCondLst>
                                  <p:childTnLst>
                                    <p:set>
                                      <p:cBhvr>
                                        <p:cTn id="78" dur="1" fill="hold">
                                          <p:stCondLst>
                                            <p:cond delay="0"/>
                                          </p:stCondLst>
                                        </p:cTn>
                                        <p:tgtEl>
                                          <p:spTgt spid="87"/>
                                        </p:tgtEl>
                                        <p:attrNameLst>
                                          <p:attrName>style.visibility</p:attrName>
                                        </p:attrNameLst>
                                      </p:cBhvr>
                                      <p:to>
                                        <p:strVal val="visible"/>
                                      </p:to>
                                    </p:set>
                                    <p:anim calcmode="lin" valueType="num">
                                      <p:cBhvr>
                                        <p:cTn id="79" dur="500" fill="hold"/>
                                        <p:tgtEl>
                                          <p:spTgt spid="87"/>
                                        </p:tgtEl>
                                        <p:attrNameLst>
                                          <p:attrName>ppt_w</p:attrName>
                                        </p:attrNameLst>
                                      </p:cBhvr>
                                      <p:tavLst>
                                        <p:tav tm="0">
                                          <p:val>
                                            <p:strVal val="4*#ppt_w"/>
                                          </p:val>
                                        </p:tav>
                                        <p:tav tm="100000">
                                          <p:val>
                                            <p:strVal val="#ppt_w"/>
                                          </p:val>
                                        </p:tav>
                                      </p:tavLst>
                                    </p:anim>
                                    <p:anim calcmode="lin" valueType="num">
                                      <p:cBhvr>
                                        <p:cTn id="80" dur="500" fill="hold"/>
                                        <p:tgtEl>
                                          <p:spTgt spid="87"/>
                                        </p:tgtEl>
                                        <p:attrNameLst>
                                          <p:attrName>ppt_h</p:attrName>
                                        </p:attrNameLst>
                                      </p:cBhvr>
                                      <p:tavLst>
                                        <p:tav tm="0">
                                          <p:val>
                                            <p:strVal val="4*#ppt_h"/>
                                          </p:val>
                                        </p:tav>
                                        <p:tav tm="100000">
                                          <p:val>
                                            <p:strVal val="#ppt_h"/>
                                          </p:val>
                                        </p:tav>
                                      </p:tavLst>
                                    </p:anim>
                                  </p:childTnLst>
                                </p:cTn>
                              </p:par>
                              <p:par>
                                <p:cTn id="81" presetID="23" presetClass="entr" presetSubtype="32" fill="hold" grpId="0" nodeType="withEffect">
                                  <p:stCondLst>
                                    <p:cond delay="300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strVal val="4*#ppt_w"/>
                                          </p:val>
                                        </p:tav>
                                        <p:tav tm="100000">
                                          <p:val>
                                            <p:strVal val="#ppt_w"/>
                                          </p:val>
                                        </p:tav>
                                      </p:tavLst>
                                    </p:anim>
                                    <p:anim calcmode="lin" valueType="num">
                                      <p:cBhvr>
                                        <p:cTn id="84" dur="500" fill="hold"/>
                                        <p:tgtEl>
                                          <p:spTgt spid="88"/>
                                        </p:tgtEl>
                                        <p:attrNameLst>
                                          <p:attrName>ppt_h</p:attrName>
                                        </p:attrNameLst>
                                      </p:cBhvr>
                                      <p:tavLst>
                                        <p:tav tm="0">
                                          <p:val>
                                            <p:strVal val="4*#ppt_h"/>
                                          </p:val>
                                        </p:tav>
                                        <p:tav tm="100000">
                                          <p:val>
                                            <p:strVal val="#ppt_h"/>
                                          </p:val>
                                        </p:tav>
                                      </p:tavLst>
                                    </p:anim>
                                  </p:childTnLst>
                                </p:cTn>
                              </p:par>
                              <p:par>
                                <p:cTn id="85" presetID="23" presetClass="entr" presetSubtype="32" fill="hold" grpId="0" nodeType="withEffect">
                                  <p:stCondLst>
                                    <p:cond delay="3200"/>
                                  </p:stCondLst>
                                  <p:childTnLst>
                                    <p:set>
                                      <p:cBhvr>
                                        <p:cTn id="86" dur="1" fill="hold">
                                          <p:stCondLst>
                                            <p:cond delay="0"/>
                                          </p:stCondLst>
                                        </p:cTn>
                                        <p:tgtEl>
                                          <p:spTgt spid="89"/>
                                        </p:tgtEl>
                                        <p:attrNameLst>
                                          <p:attrName>style.visibility</p:attrName>
                                        </p:attrNameLst>
                                      </p:cBhvr>
                                      <p:to>
                                        <p:strVal val="visible"/>
                                      </p:to>
                                    </p:set>
                                    <p:anim calcmode="lin" valueType="num">
                                      <p:cBhvr>
                                        <p:cTn id="87" dur="500" fill="hold"/>
                                        <p:tgtEl>
                                          <p:spTgt spid="89"/>
                                        </p:tgtEl>
                                        <p:attrNameLst>
                                          <p:attrName>ppt_w</p:attrName>
                                        </p:attrNameLst>
                                      </p:cBhvr>
                                      <p:tavLst>
                                        <p:tav tm="0">
                                          <p:val>
                                            <p:strVal val="4*#ppt_w"/>
                                          </p:val>
                                        </p:tav>
                                        <p:tav tm="100000">
                                          <p:val>
                                            <p:strVal val="#ppt_w"/>
                                          </p:val>
                                        </p:tav>
                                      </p:tavLst>
                                    </p:anim>
                                    <p:anim calcmode="lin" valueType="num">
                                      <p:cBhvr>
                                        <p:cTn id="88" dur="500" fill="hold"/>
                                        <p:tgtEl>
                                          <p:spTgt spid="89"/>
                                        </p:tgtEl>
                                        <p:attrNameLst>
                                          <p:attrName>ppt_h</p:attrName>
                                        </p:attrNameLst>
                                      </p:cBhvr>
                                      <p:tavLst>
                                        <p:tav tm="0">
                                          <p:val>
                                            <p:strVal val="4*#ppt_h"/>
                                          </p:val>
                                        </p:tav>
                                        <p:tav tm="100000">
                                          <p:val>
                                            <p:strVal val="#ppt_h"/>
                                          </p:val>
                                        </p:tav>
                                      </p:tavLst>
                                    </p:anim>
                                  </p:childTnLst>
                                </p:cTn>
                              </p:par>
                              <p:par>
                                <p:cTn id="89" presetID="23" presetClass="entr" presetSubtype="32" fill="hold" grpId="0" nodeType="withEffect">
                                  <p:stCondLst>
                                    <p:cond delay="3400"/>
                                  </p:stCondLst>
                                  <p:childTnLst>
                                    <p:set>
                                      <p:cBhvr>
                                        <p:cTn id="90" dur="1" fill="hold">
                                          <p:stCondLst>
                                            <p:cond delay="0"/>
                                          </p:stCondLst>
                                        </p:cTn>
                                        <p:tgtEl>
                                          <p:spTgt spid="90"/>
                                        </p:tgtEl>
                                        <p:attrNameLst>
                                          <p:attrName>style.visibility</p:attrName>
                                        </p:attrNameLst>
                                      </p:cBhvr>
                                      <p:to>
                                        <p:strVal val="visible"/>
                                      </p:to>
                                    </p:set>
                                    <p:anim calcmode="lin" valueType="num">
                                      <p:cBhvr>
                                        <p:cTn id="91" dur="500" fill="hold"/>
                                        <p:tgtEl>
                                          <p:spTgt spid="90"/>
                                        </p:tgtEl>
                                        <p:attrNameLst>
                                          <p:attrName>ppt_w</p:attrName>
                                        </p:attrNameLst>
                                      </p:cBhvr>
                                      <p:tavLst>
                                        <p:tav tm="0">
                                          <p:val>
                                            <p:strVal val="4*#ppt_w"/>
                                          </p:val>
                                        </p:tav>
                                        <p:tav tm="100000">
                                          <p:val>
                                            <p:strVal val="#ppt_w"/>
                                          </p:val>
                                        </p:tav>
                                      </p:tavLst>
                                    </p:anim>
                                    <p:anim calcmode="lin" valueType="num">
                                      <p:cBhvr>
                                        <p:cTn id="92" dur="500" fill="hold"/>
                                        <p:tgtEl>
                                          <p:spTgt spid="90"/>
                                        </p:tgtEl>
                                        <p:attrNameLst>
                                          <p:attrName>ppt_h</p:attrName>
                                        </p:attrNameLst>
                                      </p:cBhvr>
                                      <p:tavLst>
                                        <p:tav tm="0">
                                          <p:val>
                                            <p:strVal val="4*#ppt_h"/>
                                          </p:val>
                                        </p:tav>
                                        <p:tav tm="100000">
                                          <p:val>
                                            <p:strVal val="#ppt_h"/>
                                          </p:val>
                                        </p:tav>
                                      </p:tavLst>
                                    </p:anim>
                                  </p:childTnLst>
                                </p:cTn>
                              </p:par>
                            </p:childTnLst>
                          </p:cTn>
                        </p:par>
                        <p:par>
                          <p:cTn id="93" fill="hold">
                            <p:stCondLst>
                              <p:cond delay="6400"/>
                            </p:stCondLst>
                            <p:childTnLst>
                              <p:par>
                                <p:cTn id="94" presetID="14" presetClass="entr" presetSubtype="10" fill="hold" grpId="0" nodeType="after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randombar(horizontal)">
                                      <p:cBhvr>
                                        <p:cTn id="9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36" grpId="0"/>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646331"/>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产品介绍 </a:t>
            </a:r>
            <a:r>
              <a:rPr lang="en-US" altLang="zh-CN" b="1" dirty="0">
                <a:solidFill>
                  <a:schemeClr val="bg1"/>
                </a:solidFill>
                <a:latin typeface="微软雅黑" pitchFamily="34" charset="-122"/>
                <a:ea typeface="微软雅黑" pitchFamily="34" charset="-122"/>
              </a:rPr>
              <a:t>Product introduction</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58" name="组合 57"/>
          <p:cNvGrpSpPr>
            <a:grpSpLocks/>
          </p:cNvGrpSpPr>
          <p:nvPr/>
        </p:nvGrpSpPr>
        <p:grpSpPr bwMode="auto">
          <a:xfrm>
            <a:off x="782603" y="1137621"/>
            <a:ext cx="4257280" cy="5267711"/>
            <a:chOff x="865232" y="1286330"/>
            <a:chExt cx="4013321" cy="4966128"/>
          </a:xfrm>
        </p:grpSpPr>
        <p:pic>
          <p:nvPicPr>
            <p:cNvPr id="59" name="Picture 3"/>
            <p:cNvPicPr>
              <a:picLocks noChangeAspect="1"/>
            </p:cNvPicPr>
            <p:nvPr/>
          </p:nvPicPr>
          <p:blipFill>
            <a:blip r:embed="rId3"/>
            <a:srcRect l="5354" t="8440" r="6203" b="10136"/>
            <a:stretch>
              <a:fillRect/>
            </a:stretch>
          </p:blipFill>
          <p:spPr bwMode="auto">
            <a:xfrm>
              <a:off x="865232" y="1286330"/>
              <a:ext cx="4013321" cy="4966128"/>
            </a:xfrm>
            <a:prstGeom prst="rect">
              <a:avLst/>
            </a:prstGeom>
            <a:noFill/>
            <a:ln w="9525">
              <a:noFill/>
              <a:miter lim="800000"/>
              <a:headEnd/>
              <a:tailEnd/>
            </a:ln>
          </p:spPr>
        </p:pic>
        <p:sp>
          <p:nvSpPr>
            <p:cNvPr id="60" name="Rectangle 4"/>
            <p:cNvSpPr/>
            <p:nvPr/>
          </p:nvSpPr>
          <p:spPr>
            <a:xfrm>
              <a:off x="1454212" y="1875344"/>
              <a:ext cx="2840124" cy="3699194"/>
            </a:xfrm>
            <a:prstGeom prst="rect">
              <a:avLst/>
            </a:prstGeom>
            <a:blipFill>
              <a:blip r:embed="rId4" cstate="prin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9079">
                <a:defRPr/>
              </a:pPr>
              <a:endParaRPr lang="en-US" sz="4267">
                <a:solidFill>
                  <a:prstClr val="white"/>
                </a:solidFill>
              </a:endParaRPr>
            </a:p>
          </p:txBody>
        </p:sp>
      </p:grpSp>
      <p:sp>
        <p:nvSpPr>
          <p:cNvPr id="61" name="矩形 60"/>
          <p:cNvSpPr>
            <a:spLocks noChangeArrowheads="1"/>
          </p:cNvSpPr>
          <p:nvPr/>
        </p:nvSpPr>
        <p:spPr bwMode="auto">
          <a:xfrm>
            <a:off x="5611475" y="4712372"/>
            <a:ext cx="1124717" cy="348876"/>
          </a:xfrm>
          <a:prstGeom prst="rect">
            <a:avLst/>
          </a:prstGeom>
          <a:noFill/>
          <a:ln w="9525">
            <a:noFill/>
            <a:miter lim="800000"/>
            <a:headEnd/>
            <a:tailEnd/>
          </a:ln>
        </p:spPr>
        <p:txBody>
          <a:bodyPr wrap="square" lIns="121913" tIns="60959" rIns="121913" bIns="60959">
            <a:spAutoFit/>
          </a:bodyPr>
          <a:lstStyle/>
          <a:p>
            <a:pPr fontAlgn="base">
              <a:spcBef>
                <a:spcPct val="0"/>
              </a:spcBef>
              <a:spcAft>
                <a:spcPct val="0"/>
              </a:spcAft>
            </a:pPr>
            <a:r>
              <a:rPr lang="zh-CN" altLang="en-US" sz="1467" b="1" dirty="0">
                <a:solidFill>
                  <a:prstClr val="black">
                    <a:lumMod val="65000"/>
                    <a:lumOff val="35000"/>
                  </a:prstClr>
                </a:solidFill>
                <a:latin typeface="微软雅黑" pitchFamily="34" charset="-122"/>
                <a:ea typeface="微软雅黑" pitchFamily="34" charset="-122"/>
              </a:rPr>
              <a:t>添加标题</a:t>
            </a:r>
            <a:endParaRPr lang="en-US" altLang="zh-CN" sz="1467" b="1" dirty="0">
              <a:solidFill>
                <a:prstClr val="black">
                  <a:lumMod val="65000"/>
                  <a:lumOff val="35000"/>
                </a:prstClr>
              </a:solidFill>
              <a:latin typeface="微软雅黑" pitchFamily="34" charset="-122"/>
              <a:ea typeface="微软雅黑" pitchFamily="34" charset="-122"/>
            </a:endParaRPr>
          </a:p>
        </p:txBody>
      </p:sp>
      <p:sp>
        <p:nvSpPr>
          <p:cNvPr id="62" name="矩形 47"/>
          <p:cNvSpPr>
            <a:spLocks noChangeArrowheads="1"/>
          </p:cNvSpPr>
          <p:nvPr/>
        </p:nvSpPr>
        <p:spPr bwMode="auto">
          <a:xfrm>
            <a:off x="5592425" y="5128381"/>
            <a:ext cx="2571227" cy="935832"/>
          </a:xfrm>
          <a:prstGeom prst="rect">
            <a:avLst/>
          </a:prstGeom>
          <a:noFill/>
          <a:ln>
            <a:noFill/>
          </a:ln>
          <a:extLst/>
        </p:spPr>
        <p:txBody>
          <a:bodyPr wrap="square" lIns="121913" tIns="60959" rIns="121913" bIns="60959">
            <a:spAutoFit/>
          </a:bodyPr>
          <a:lstStyle/>
          <a:p>
            <a:pPr defTabSz="1219079">
              <a:lnSpc>
                <a:spcPct val="120000"/>
              </a:lnSpc>
              <a:spcBef>
                <a:spcPct val="0"/>
              </a:spcBef>
              <a:defRPr/>
            </a:pPr>
            <a:r>
              <a:rPr lang="zh-CN" altLang="en-US" sz="1467" dirty="0">
                <a:solidFill>
                  <a:prstClr val="black">
                    <a:lumMod val="65000"/>
                    <a:lumOff val="35000"/>
                  </a:prstClr>
                </a:solidFill>
                <a:latin typeface="微软雅黑" pitchFamily="34" charset="-122"/>
                <a:ea typeface="微软雅黑" pitchFamily="34" charset="-122"/>
                <a:sym typeface="微软雅黑" pitchFamily="34" charset="-122"/>
              </a:rPr>
              <a:t>在此录入本图表的综合描述说明，在此录入本图表的综合描述说明。</a:t>
            </a:r>
          </a:p>
        </p:txBody>
      </p:sp>
      <p:sp>
        <p:nvSpPr>
          <p:cNvPr id="63" name="矩形 62"/>
          <p:cNvSpPr>
            <a:spLocks noChangeArrowheads="1"/>
          </p:cNvSpPr>
          <p:nvPr/>
        </p:nvSpPr>
        <p:spPr bwMode="auto">
          <a:xfrm>
            <a:off x="8536378" y="4712372"/>
            <a:ext cx="1124717" cy="348876"/>
          </a:xfrm>
          <a:prstGeom prst="rect">
            <a:avLst/>
          </a:prstGeom>
          <a:noFill/>
          <a:ln w="9525">
            <a:noFill/>
            <a:miter lim="800000"/>
            <a:headEnd/>
            <a:tailEnd/>
          </a:ln>
        </p:spPr>
        <p:txBody>
          <a:bodyPr wrap="square" lIns="121913" tIns="60959" rIns="121913" bIns="60959">
            <a:spAutoFit/>
          </a:bodyPr>
          <a:lstStyle/>
          <a:p>
            <a:pPr fontAlgn="base">
              <a:spcBef>
                <a:spcPct val="0"/>
              </a:spcBef>
              <a:spcAft>
                <a:spcPct val="0"/>
              </a:spcAft>
            </a:pPr>
            <a:r>
              <a:rPr lang="zh-CN" altLang="en-US" sz="1467" b="1" dirty="0">
                <a:solidFill>
                  <a:prstClr val="black">
                    <a:lumMod val="65000"/>
                    <a:lumOff val="35000"/>
                  </a:prstClr>
                </a:solidFill>
                <a:latin typeface="微软雅黑" pitchFamily="34" charset="-122"/>
                <a:ea typeface="微软雅黑" pitchFamily="34" charset="-122"/>
              </a:rPr>
              <a:t>添加标题</a:t>
            </a:r>
            <a:endParaRPr lang="en-US" altLang="zh-CN" sz="1467" b="1" dirty="0">
              <a:solidFill>
                <a:prstClr val="black">
                  <a:lumMod val="65000"/>
                  <a:lumOff val="35000"/>
                </a:prstClr>
              </a:solidFill>
              <a:latin typeface="微软雅黑" pitchFamily="34" charset="-122"/>
              <a:ea typeface="微软雅黑" pitchFamily="34" charset="-122"/>
            </a:endParaRPr>
          </a:p>
        </p:txBody>
      </p:sp>
      <p:sp>
        <p:nvSpPr>
          <p:cNvPr id="64" name="矩形 63"/>
          <p:cNvSpPr>
            <a:spLocks noChangeArrowheads="1"/>
          </p:cNvSpPr>
          <p:nvPr/>
        </p:nvSpPr>
        <p:spPr bwMode="auto">
          <a:xfrm>
            <a:off x="8517328" y="5128381"/>
            <a:ext cx="2571227" cy="935832"/>
          </a:xfrm>
          <a:prstGeom prst="rect">
            <a:avLst/>
          </a:prstGeom>
          <a:noFill/>
          <a:ln>
            <a:noFill/>
          </a:ln>
          <a:extLst/>
        </p:spPr>
        <p:txBody>
          <a:bodyPr wrap="square" lIns="121913" tIns="60959" rIns="121913" bIns="60959">
            <a:spAutoFit/>
          </a:bodyPr>
          <a:lstStyle/>
          <a:p>
            <a:pPr defTabSz="1219079">
              <a:lnSpc>
                <a:spcPct val="120000"/>
              </a:lnSpc>
              <a:spcBef>
                <a:spcPct val="0"/>
              </a:spcBef>
              <a:defRPr/>
            </a:pPr>
            <a:r>
              <a:rPr lang="zh-CN" altLang="en-US" sz="1467" dirty="0">
                <a:solidFill>
                  <a:prstClr val="black">
                    <a:lumMod val="65000"/>
                    <a:lumOff val="35000"/>
                  </a:prstClr>
                </a:solidFill>
                <a:latin typeface="微软雅黑" pitchFamily="34" charset="-122"/>
                <a:ea typeface="微软雅黑" pitchFamily="34" charset="-122"/>
                <a:sym typeface="微软雅黑" pitchFamily="34" charset="-122"/>
              </a:rPr>
              <a:t>在此录入本图表的综合描述说明，在此录入本图表的综合描述说明。</a:t>
            </a:r>
          </a:p>
        </p:txBody>
      </p:sp>
      <p:grpSp>
        <p:nvGrpSpPr>
          <p:cNvPr id="65" name="组合 64"/>
          <p:cNvGrpSpPr/>
          <p:nvPr/>
        </p:nvGrpSpPr>
        <p:grpSpPr>
          <a:xfrm>
            <a:off x="5593992" y="1412782"/>
            <a:ext cx="3018025" cy="466683"/>
            <a:chOff x="814328" y="3219334"/>
            <a:chExt cx="2797200" cy="432536"/>
          </a:xfrm>
        </p:grpSpPr>
        <p:grpSp>
          <p:nvGrpSpPr>
            <p:cNvPr id="66" name="组合 65"/>
            <p:cNvGrpSpPr/>
            <p:nvPr/>
          </p:nvGrpSpPr>
          <p:grpSpPr>
            <a:xfrm>
              <a:off x="814328" y="3219334"/>
              <a:ext cx="2797200" cy="432536"/>
              <a:chOff x="2173927" y="3285519"/>
              <a:chExt cx="3549387" cy="548848"/>
            </a:xfrm>
          </p:grpSpPr>
          <p:grpSp>
            <p:nvGrpSpPr>
              <p:cNvPr id="68" name="组合 67"/>
              <p:cNvGrpSpPr/>
              <p:nvPr/>
            </p:nvGrpSpPr>
            <p:grpSpPr>
              <a:xfrm>
                <a:off x="2173927" y="3285519"/>
                <a:ext cx="3549387" cy="548848"/>
                <a:chOff x="4304043" y="1286668"/>
                <a:chExt cx="7914744" cy="2757793"/>
              </a:xfrm>
              <a:effectLst>
                <a:outerShdw blurRad="381000" dist="254000" dir="8100000" algn="tr" rotWithShape="0">
                  <a:prstClr val="black">
                    <a:alpha val="40000"/>
                  </a:prstClr>
                </a:outerShdw>
              </a:effectLst>
            </p:grpSpPr>
            <p:sp>
              <p:nvSpPr>
                <p:cNvPr id="70" name="圆角矩形 69"/>
                <p:cNvSpPr/>
                <p:nvPr/>
              </p:nvSpPr>
              <p:spPr>
                <a:xfrm>
                  <a:off x="4304043" y="1286668"/>
                  <a:ext cx="79147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sp>
              <p:nvSpPr>
                <p:cNvPr id="71" name="圆角矩形 70"/>
                <p:cNvSpPr/>
                <p:nvPr/>
              </p:nvSpPr>
              <p:spPr>
                <a:xfrm>
                  <a:off x="4351924" y="1373342"/>
                  <a:ext cx="7812881"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69" name="椭圆 68"/>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67" name="TextBox 24"/>
            <p:cNvSpPr txBox="1"/>
            <p:nvPr/>
          </p:nvSpPr>
          <p:spPr>
            <a:xfrm>
              <a:off x="1224125" y="3331792"/>
              <a:ext cx="2191136" cy="209248"/>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algn="l" fontAlgn="base">
                <a:spcBef>
                  <a:spcPct val="0"/>
                </a:spcBef>
                <a:spcAft>
                  <a:spcPct val="0"/>
                </a:spcAft>
              </a:pPr>
              <a:r>
                <a:rPr lang="zh-CN" altLang="en-US" sz="1467" b="0" dirty="0">
                  <a:solidFill>
                    <a:schemeClr val="tx1"/>
                  </a:solidFill>
                </a:rPr>
                <a:t>点击输入标题文本小标签</a:t>
              </a:r>
            </a:p>
          </p:txBody>
        </p:sp>
      </p:grpSp>
      <p:grpSp>
        <p:nvGrpSpPr>
          <p:cNvPr id="72" name="组合 71"/>
          <p:cNvGrpSpPr/>
          <p:nvPr/>
        </p:nvGrpSpPr>
        <p:grpSpPr>
          <a:xfrm>
            <a:off x="5596501" y="1988840"/>
            <a:ext cx="3888000" cy="466683"/>
            <a:chOff x="814327" y="3219334"/>
            <a:chExt cx="3603522" cy="432536"/>
          </a:xfrm>
        </p:grpSpPr>
        <p:grpSp>
          <p:nvGrpSpPr>
            <p:cNvPr id="73" name="组合 72"/>
            <p:cNvGrpSpPr/>
            <p:nvPr/>
          </p:nvGrpSpPr>
          <p:grpSpPr>
            <a:xfrm>
              <a:off x="814327" y="3219334"/>
              <a:ext cx="3603522" cy="432536"/>
              <a:chOff x="2173926" y="3285519"/>
              <a:chExt cx="4572535" cy="548848"/>
            </a:xfrm>
          </p:grpSpPr>
          <p:grpSp>
            <p:nvGrpSpPr>
              <p:cNvPr id="75" name="组合 74"/>
              <p:cNvGrpSpPr/>
              <p:nvPr/>
            </p:nvGrpSpPr>
            <p:grpSpPr>
              <a:xfrm>
                <a:off x="2173926" y="3285519"/>
                <a:ext cx="4572535" cy="548848"/>
                <a:chOff x="4304040" y="1286668"/>
                <a:chExt cx="10196250" cy="2757793"/>
              </a:xfrm>
              <a:effectLst>
                <a:outerShdw blurRad="381000" dist="254000" dir="8100000" algn="tr" rotWithShape="0">
                  <a:prstClr val="black">
                    <a:alpha val="40000"/>
                  </a:prstClr>
                </a:outerShdw>
              </a:effectLst>
            </p:grpSpPr>
            <p:sp>
              <p:nvSpPr>
                <p:cNvPr id="77" name="圆角矩形 76"/>
                <p:cNvSpPr/>
                <p:nvPr/>
              </p:nvSpPr>
              <p:spPr>
                <a:xfrm>
                  <a:off x="4304040" y="1286668"/>
                  <a:ext cx="10196250"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sp>
              <p:nvSpPr>
                <p:cNvPr id="78" name="圆角矩形 77"/>
                <p:cNvSpPr/>
                <p:nvPr/>
              </p:nvSpPr>
              <p:spPr>
                <a:xfrm>
                  <a:off x="4351920" y="1373339"/>
                  <a:ext cx="10095546"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76" name="椭圆 75"/>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74" name="TextBox 31"/>
            <p:cNvSpPr txBox="1"/>
            <p:nvPr/>
          </p:nvSpPr>
          <p:spPr>
            <a:xfrm>
              <a:off x="1224125" y="3331792"/>
              <a:ext cx="2989681" cy="209248"/>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algn="l" fontAlgn="base">
                <a:spcBef>
                  <a:spcPct val="0"/>
                </a:spcBef>
                <a:spcAft>
                  <a:spcPct val="0"/>
                </a:spcAft>
              </a:pPr>
              <a:r>
                <a:rPr lang="zh-CN" altLang="en-US" sz="1467" b="0" dirty="0">
                  <a:solidFill>
                    <a:schemeClr val="tx1"/>
                  </a:solidFill>
                </a:rPr>
                <a:t>点击输入标题文本及描述说明</a:t>
              </a:r>
            </a:p>
          </p:txBody>
        </p:sp>
      </p:grpSp>
      <p:grpSp>
        <p:nvGrpSpPr>
          <p:cNvPr id="79" name="组合 78"/>
          <p:cNvGrpSpPr/>
          <p:nvPr/>
        </p:nvGrpSpPr>
        <p:grpSpPr>
          <a:xfrm>
            <a:off x="5611476" y="2564909"/>
            <a:ext cx="3201600" cy="466683"/>
            <a:chOff x="814328" y="3219334"/>
            <a:chExt cx="2967344" cy="432536"/>
          </a:xfrm>
        </p:grpSpPr>
        <p:grpSp>
          <p:nvGrpSpPr>
            <p:cNvPr id="80" name="组合 79"/>
            <p:cNvGrpSpPr/>
            <p:nvPr/>
          </p:nvGrpSpPr>
          <p:grpSpPr>
            <a:xfrm>
              <a:off x="814328" y="3219334"/>
              <a:ext cx="2967344" cy="432536"/>
              <a:chOff x="2173927" y="3285519"/>
              <a:chExt cx="3765284" cy="548848"/>
            </a:xfrm>
          </p:grpSpPr>
          <p:grpSp>
            <p:nvGrpSpPr>
              <p:cNvPr id="82" name="组合 81"/>
              <p:cNvGrpSpPr/>
              <p:nvPr/>
            </p:nvGrpSpPr>
            <p:grpSpPr>
              <a:xfrm>
                <a:off x="2173927" y="3285519"/>
                <a:ext cx="3765284" cy="548848"/>
                <a:chOff x="4304043" y="1286668"/>
                <a:chExt cx="8396171" cy="2757793"/>
              </a:xfrm>
              <a:effectLst>
                <a:outerShdw blurRad="381000" dist="254000" dir="8100000" algn="tr" rotWithShape="0">
                  <a:prstClr val="black">
                    <a:alpha val="40000"/>
                  </a:prstClr>
                </a:outerShdw>
              </a:effectLst>
            </p:grpSpPr>
            <p:sp>
              <p:nvSpPr>
                <p:cNvPr id="84" name="圆角矩形 83"/>
                <p:cNvSpPr/>
                <p:nvPr/>
              </p:nvSpPr>
              <p:spPr>
                <a:xfrm>
                  <a:off x="4304043" y="1286668"/>
                  <a:ext cx="8396171"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sp>
              <p:nvSpPr>
                <p:cNvPr id="85" name="圆角矩形 84"/>
                <p:cNvSpPr/>
                <p:nvPr/>
              </p:nvSpPr>
              <p:spPr>
                <a:xfrm>
                  <a:off x="4351923" y="1373339"/>
                  <a:ext cx="8295467"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83" name="椭圆 82"/>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81" name="TextBox 38"/>
            <p:cNvSpPr txBox="1"/>
            <p:nvPr/>
          </p:nvSpPr>
          <p:spPr>
            <a:xfrm>
              <a:off x="1224125" y="3331792"/>
              <a:ext cx="2371197" cy="209248"/>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algn="l" fontAlgn="base">
                <a:spcBef>
                  <a:spcPct val="0"/>
                </a:spcBef>
                <a:spcAft>
                  <a:spcPct val="0"/>
                </a:spcAft>
              </a:pPr>
              <a:r>
                <a:rPr lang="zh-CN" altLang="en-US" sz="1467" b="0" dirty="0">
                  <a:solidFill>
                    <a:schemeClr val="tx1"/>
                  </a:solidFill>
                </a:rPr>
                <a:t>点击输入标题文本小标签</a:t>
              </a:r>
            </a:p>
          </p:txBody>
        </p:sp>
      </p:grpSp>
      <p:grpSp>
        <p:nvGrpSpPr>
          <p:cNvPr id="86" name="组合 85"/>
          <p:cNvGrpSpPr/>
          <p:nvPr/>
        </p:nvGrpSpPr>
        <p:grpSpPr>
          <a:xfrm>
            <a:off x="5608182" y="3140968"/>
            <a:ext cx="2629604" cy="466683"/>
            <a:chOff x="814328" y="3219334"/>
            <a:chExt cx="2437200" cy="432536"/>
          </a:xfrm>
        </p:grpSpPr>
        <p:grpSp>
          <p:nvGrpSpPr>
            <p:cNvPr id="87" name="组合 86"/>
            <p:cNvGrpSpPr/>
            <p:nvPr/>
          </p:nvGrpSpPr>
          <p:grpSpPr>
            <a:xfrm>
              <a:off x="814328" y="3219334"/>
              <a:ext cx="2437200" cy="432536"/>
              <a:chOff x="2173927" y="3285519"/>
              <a:chExt cx="3092581" cy="548848"/>
            </a:xfrm>
          </p:grpSpPr>
          <p:grpSp>
            <p:nvGrpSpPr>
              <p:cNvPr id="89" name="组合 88"/>
              <p:cNvGrpSpPr/>
              <p:nvPr/>
            </p:nvGrpSpPr>
            <p:grpSpPr>
              <a:xfrm>
                <a:off x="2173927" y="3285519"/>
                <a:ext cx="3092581" cy="548848"/>
                <a:chOff x="4304043" y="1286668"/>
                <a:chExt cx="6896116" cy="2757793"/>
              </a:xfrm>
              <a:effectLst>
                <a:outerShdw blurRad="381000" dist="254000" dir="8100000" algn="tr" rotWithShape="0">
                  <a:prstClr val="black">
                    <a:alpha val="40000"/>
                  </a:prstClr>
                </a:outerShdw>
              </a:effectLst>
            </p:grpSpPr>
            <p:sp>
              <p:nvSpPr>
                <p:cNvPr id="105" name="圆角矩形 104"/>
                <p:cNvSpPr/>
                <p:nvPr/>
              </p:nvSpPr>
              <p:spPr>
                <a:xfrm>
                  <a:off x="4304043" y="1286668"/>
                  <a:ext cx="6896116"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sp>
              <p:nvSpPr>
                <p:cNvPr id="106" name="圆角矩形 105"/>
                <p:cNvSpPr/>
                <p:nvPr/>
              </p:nvSpPr>
              <p:spPr>
                <a:xfrm>
                  <a:off x="4351924" y="1373342"/>
                  <a:ext cx="679425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90" name="椭圆 89"/>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88" name="TextBox 45"/>
            <p:cNvSpPr txBox="1"/>
            <p:nvPr/>
          </p:nvSpPr>
          <p:spPr>
            <a:xfrm>
              <a:off x="1224126" y="3331792"/>
              <a:ext cx="1911028" cy="209248"/>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algn="l" fontAlgn="base">
                <a:spcBef>
                  <a:spcPct val="0"/>
                </a:spcBef>
                <a:spcAft>
                  <a:spcPct val="0"/>
                </a:spcAft>
              </a:pPr>
              <a:r>
                <a:rPr lang="zh-CN" altLang="en-US" sz="1467" b="0" dirty="0">
                  <a:solidFill>
                    <a:schemeClr val="tx1"/>
                  </a:solidFill>
                </a:rPr>
                <a:t>点击输入标题文本</a:t>
              </a:r>
            </a:p>
          </p:txBody>
        </p:sp>
      </p:grpSp>
      <p:grpSp>
        <p:nvGrpSpPr>
          <p:cNvPr id="107" name="组合 106"/>
          <p:cNvGrpSpPr/>
          <p:nvPr/>
        </p:nvGrpSpPr>
        <p:grpSpPr>
          <a:xfrm>
            <a:off x="5630744" y="3717032"/>
            <a:ext cx="3125619" cy="466683"/>
            <a:chOff x="814328" y="3219334"/>
            <a:chExt cx="2896922" cy="432536"/>
          </a:xfrm>
        </p:grpSpPr>
        <p:grpSp>
          <p:nvGrpSpPr>
            <p:cNvPr id="108" name="组合 107"/>
            <p:cNvGrpSpPr/>
            <p:nvPr/>
          </p:nvGrpSpPr>
          <p:grpSpPr>
            <a:xfrm>
              <a:off x="814328" y="3219334"/>
              <a:ext cx="2896922" cy="432536"/>
              <a:chOff x="2173927" y="3285519"/>
              <a:chExt cx="3675925" cy="548848"/>
            </a:xfrm>
          </p:grpSpPr>
          <p:grpSp>
            <p:nvGrpSpPr>
              <p:cNvPr id="110" name="组合 109"/>
              <p:cNvGrpSpPr/>
              <p:nvPr/>
            </p:nvGrpSpPr>
            <p:grpSpPr>
              <a:xfrm>
                <a:off x="2173927" y="3285519"/>
                <a:ext cx="3675925" cy="548848"/>
                <a:chOff x="4304043" y="1286668"/>
                <a:chExt cx="8196910" cy="2757793"/>
              </a:xfrm>
              <a:effectLst>
                <a:outerShdw blurRad="381000" dist="254000" dir="8100000" algn="tr" rotWithShape="0">
                  <a:prstClr val="black">
                    <a:alpha val="40000"/>
                  </a:prstClr>
                </a:outerShdw>
              </a:effectLst>
            </p:grpSpPr>
            <p:sp>
              <p:nvSpPr>
                <p:cNvPr id="112" name="圆角矩形 111"/>
                <p:cNvSpPr/>
                <p:nvPr/>
              </p:nvSpPr>
              <p:spPr>
                <a:xfrm>
                  <a:off x="4304043" y="1286668"/>
                  <a:ext cx="8149029"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sp>
              <p:nvSpPr>
                <p:cNvPr id="113" name="圆角矩形 112"/>
                <p:cNvSpPr/>
                <p:nvPr/>
              </p:nvSpPr>
              <p:spPr>
                <a:xfrm>
                  <a:off x="4351924" y="1373342"/>
                  <a:ext cx="8149029"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111" name="椭圆 110"/>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spcBef>
                    <a:spcPct val="0"/>
                  </a:spcBef>
                  <a:spcAft>
                    <a:spcPct val="0"/>
                  </a:spcAft>
                </a:pPr>
                <a:endParaRPr lang="zh-CN" altLang="en-US" sz="1467">
                  <a:solidFill>
                    <a:schemeClr val="tx1"/>
                  </a:solidFill>
                </a:endParaRPr>
              </a:p>
            </p:txBody>
          </p:sp>
        </p:grpSp>
        <p:sp>
          <p:nvSpPr>
            <p:cNvPr id="109" name="TextBox 52"/>
            <p:cNvSpPr txBox="1"/>
            <p:nvPr/>
          </p:nvSpPr>
          <p:spPr>
            <a:xfrm>
              <a:off x="1224125" y="3331792"/>
              <a:ext cx="2334260" cy="209248"/>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algn="l" fontAlgn="base">
                <a:spcBef>
                  <a:spcPct val="0"/>
                </a:spcBef>
                <a:spcAft>
                  <a:spcPct val="0"/>
                </a:spcAft>
              </a:pPr>
              <a:r>
                <a:rPr lang="zh-CN" altLang="en-US" sz="1467" b="0" dirty="0">
                  <a:solidFill>
                    <a:schemeClr val="tx1"/>
                  </a:solidFill>
                </a:rPr>
                <a:t>点击输入标题描述文本</a:t>
              </a:r>
            </a:p>
          </p:txBody>
        </p:sp>
      </p:grpSp>
    </p:spTree>
    <p:extLst>
      <p:ext uri="{BB962C8B-B14F-4D97-AF65-F5344CB8AC3E}">
        <p14:creationId xmlns:p14="http://schemas.microsoft.com/office/powerpoint/2010/main" val="354886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58"/>
                                        </p:tgtEl>
                                        <p:attrNameLst>
                                          <p:attrName>style.visibility</p:attrName>
                                        </p:attrNameLst>
                                      </p:cBhvr>
                                      <p:to>
                                        <p:strVal val="visible"/>
                                      </p:to>
                                    </p:set>
                                    <p:anim calcmode="lin" valueType="num">
                                      <p:cBhvr additive="base">
                                        <p:cTn id="13" dur="500" fill="hold"/>
                                        <p:tgtEl>
                                          <p:spTgt spid="58"/>
                                        </p:tgtEl>
                                        <p:attrNameLst>
                                          <p:attrName>ppt_x</p:attrName>
                                        </p:attrNameLst>
                                      </p:cBhvr>
                                      <p:tavLst>
                                        <p:tav tm="0">
                                          <p:val>
                                            <p:strVal val="0-#ppt_w/2"/>
                                          </p:val>
                                        </p:tav>
                                        <p:tav tm="100000">
                                          <p:val>
                                            <p:strVal val="#ppt_x"/>
                                          </p:val>
                                        </p:tav>
                                      </p:tavLst>
                                    </p:anim>
                                    <p:anim calcmode="lin" valueType="num">
                                      <p:cBhvr additive="base">
                                        <p:cTn id="14" dur="500" fill="hold"/>
                                        <p:tgtEl>
                                          <p:spTgt spid="5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cBhvr additive="base">
                                        <p:cTn id="18" dur="350"/>
                                        <p:tgtEl>
                                          <p:spTgt spid="65"/>
                                        </p:tgtEl>
                                        <p:attrNameLst>
                                          <p:attrName>ppt_x</p:attrName>
                                        </p:attrNameLst>
                                      </p:cBhvr>
                                      <p:tavLst>
                                        <p:tav tm="0">
                                          <p:val>
                                            <p:strVal val="#ppt_x-#ppt_w*1.125000"/>
                                          </p:val>
                                        </p:tav>
                                        <p:tav tm="100000">
                                          <p:val>
                                            <p:strVal val="#ppt_x"/>
                                          </p:val>
                                        </p:tav>
                                      </p:tavLst>
                                    </p:anim>
                                    <p:animEffect transition="in" filter="wipe(right)">
                                      <p:cBhvr>
                                        <p:cTn id="19" dur="350"/>
                                        <p:tgtEl>
                                          <p:spTgt spid="65"/>
                                        </p:tgtEl>
                                      </p:cBhvr>
                                    </p:animEffect>
                                  </p:childTnLst>
                                </p:cTn>
                              </p:par>
                              <p:par>
                                <p:cTn id="20" presetID="12" presetClass="entr" presetSubtype="8" fill="hold" nodeType="withEffect">
                                  <p:stCondLst>
                                    <p:cond delay="100"/>
                                  </p:stCondLst>
                                  <p:childTnLst>
                                    <p:set>
                                      <p:cBhvr>
                                        <p:cTn id="21" dur="1" fill="hold">
                                          <p:stCondLst>
                                            <p:cond delay="0"/>
                                          </p:stCondLst>
                                        </p:cTn>
                                        <p:tgtEl>
                                          <p:spTgt spid="72"/>
                                        </p:tgtEl>
                                        <p:attrNameLst>
                                          <p:attrName>style.visibility</p:attrName>
                                        </p:attrNameLst>
                                      </p:cBhvr>
                                      <p:to>
                                        <p:strVal val="visible"/>
                                      </p:to>
                                    </p:set>
                                    <p:anim calcmode="lin" valueType="num">
                                      <p:cBhvr additive="base">
                                        <p:cTn id="22" dur="350"/>
                                        <p:tgtEl>
                                          <p:spTgt spid="72"/>
                                        </p:tgtEl>
                                        <p:attrNameLst>
                                          <p:attrName>ppt_x</p:attrName>
                                        </p:attrNameLst>
                                      </p:cBhvr>
                                      <p:tavLst>
                                        <p:tav tm="0">
                                          <p:val>
                                            <p:strVal val="#ppt_x-#ppt_w*1.125000"/>
                                          </p:val>
                                        </p:tav>
                                        <p:tav tm="100000">
                                          <p:val>
                                            <p:strVal val="#ppt_x"/>
                                          </p:val>
                                        </p:tav>
                                      </p:tavLst>
                                    </p:anim>
                                    <p:animEffect transition="in" filter="wipe(right)">
                                      <p:cBhvr>
                                        <p:cTn id="23" dur="350"/>
                                        <p:tgtEl>
                                          <p:spTgt spid="72"/>
                                        </p:tgtEl>
                                      </p:cBhvr>
                                    </p:animEffect>
                                  </p:childTnLst>
                                </p:cTn>
                              </p:par>
                              <p:par>
                                <p:cTn id="24" presetID="12" presetClass="entr" presetSubtype="8" fill="hold" nodeType="withEffect">
                                  <p:stCondLst>
                                    <p:cond delay="200"/>
                                  </p:stCondLst>
                                  <p:childTnLst>
                                    <p:set>
                                      <p:cBhvr>
                                        <p:cTn id="25" dur="1" fill="hold">
                                          <p:stCondLst>
                                            <p:cond delay="0"/>
                                          </p:stCondLst>
                                        </p:cTn>
                                        <p:tgtEl>
                                          <p:spTgt spid="79"/>
                                        </p:tgtEl>
                                        <p:attrNameLst>
                                          <p:attrName>style.visibility</p:attrName>
                                        </p:attrNameLst>
                                      </p:cBhvr>
                                      <p:to>
                                        <p:strVal val="visible"/>
                                      </p:to>
                                    </p:set>
                                    <p:anim calcmode="lin" valueType="num">
                                      <p:cBhvr additive="base">
                                        <p:cTn id="26" dur="350"/>
                                        <p:tgtEl>
                                          <p:spTgt spid="79"/>
                                        </p:tgtEl>
                                        <p:attrNameLst>
                                          <p:attrName>ppt_x</p:attrName>
                                        </p:attrNameLst>
                                      </p:cBhvr>
                                      <p:tavLst>
                                        <p:tav tm="0">
                                          <p:val>
                                            <p:strVal val="#ppt_x-#ppt_w*1.125000"/>
                                          </p:val>
                                        </p:tav>
                                        <p:tav tm="100000">
                                          <p:val>
                                            <p:strVal val="#ppt_x"/>
                                          </p:val>
                                        </p:tav>
                                      </p:tavLst>
                                    </p:anim>
                                    <p:animEffect transition="in" filter="wipe(right)">
                                      <p:cBhvr>
                                        <p:cTn id="27" dur="350"/>
                                        <p:tgtEl>
                                          <p:spTgt spid="79"/>
                                        </p:tgtEl>
                                      </p:cBhvr>
                                    </p:animEffect>
                                  </p:childTnLst>
                                </p:cTn>
                              </p:par>
                              <p:par>
                                <p:cTn id="28" presetID="12" presetClass="entr" presetSubtype="8" fill="hold" nodeType="withEffect">
                                  <p:stCondLst>
                                    <p:cond delay="300"/>
                                  </p:stCondLst>
                                  <p:childTnLst>
                                    <p:set>
                                      <p:cBhvr>
                                        <p:cTn id="29" dur="1" fill="hold">
                                          <p:stCondLst>
                                            <p:cond delay="0"/>
                                          </p:stCondLst>
                                        </p:cTn>
                                        <p:tgtEl>
                                          <p:spTgt spid="86"/>
                                        </p:tgtEl>
                                        <p:attrNameLst>
                                          <p:attrName>style.visibility</p:attrName>
                                        </p:attrNameLst>
                                      </p:cBhvr>
                                      <p:to>
                                        <p:strVal val="visible"/>
                                      </p:to>
                                    </p:set>
                                    <p:anim calcmode="lin" valueType="num">
                                      <p:cBhvr additive="base">
                                        <p:cTn id="30" dur="350"/>
                                        <p:tgtEl>
                                          <p:spTgt spid="86"/>
                                        </p:tgtEl>
                                        <p:attrNameLst>
                                          <p:attrName>ppt_x</p:attrName>
                                        </p:attrNameLst>
                                      </p:cBhvr>
                                      <p:tavLst>
                                        <p:tav tm="0">
                                          <p:val>
                                            <p:strVal val="#ppt_x-#ppt_w*1.125000"/>
                                          </p:val>
                                        </p:tav>
                                        <p:tav tm="100000">
                                          <p:val>
                                            <p:strVal val="#ppt_x"/>
                                          </p:val>
                                        </p:tav>
                                      </p:tavLst>
                                    </p:anim>
                                    <p:animEffect transition="in" filter="wipe(right)">
                                      <p:cBhvr>
                                        <p:cTn id="31" dur="350"/>
                                        <p:tgtEl>
                                          <p:spTgt spid="86"/>
                                        </p:tgtEl>
                                      </p:cBhvr>
                                    </p:animEffect>
                                  </p:childTnLst>
                                </p:cTn>
                              </p:par>
                              <p:par>
                                <p:cTn id="32" presetID="12" presetClass="entr" presetSubtype="8" fill="hold" nodeType="withEffect">
                                  <p:stCondLst>
                                    <p:cond delay="400"/>
                                  </p:stCondLst>
                                  <p:childTnLst>
                                    <p:set>
                                      <p:cBhvr>
                                        <p:cTn id="33" dur="1" fill="hold">
                                          <p:stCondLst>
                                            <p:cond delay="0"/>
                                          </p:stCondLst>
                                        </p:cTn>
                                        <p:tgtEl>
                                          <p:spTgt spid="107"/>
                                        </p:tgtEl>
                                        <p:attrNameLst>
                                          <p:attrName>style.visibility</p:attrName>
                                        </p:attrNameLst>
                                      </p:cBhvr>
                                      <p:to>
                                        <p:strVal val="visible"/>
                                      </p:to>
                                    </p:set>
                                    <p:anim calcmode="lin" valueType="num">
                                      <p:cBhvr additive="base">
                                        <p:cTn id="34" dur="350"/>
                                        <p:tgtEl>
                                          <p:spTgt spid="107"/>
                                        </p:tgtEl>
                                        <p:attrNameLst>
                                          <p:attrName>ppt_x</p:attrName>
                                        </p:attrNameLst>
                                      </p:cBhvr>
                                      <p:tavLst>
                                        <p:tav tm="0">
                                          <p:val>
                                            <p:strVal val="#ppt_x-#ppt_w*1.125000"/>
                                          </p:val>
                                        </p:tav>
                                        <p:tav tm="100000">
                                          <p:val>
                                            <p:strVal val="#ppt_x"/>
                                          </p:val>
                                        </p:tav>
                                      </p:tavLst>
                                    </p:anim>
                                    <p:animEffect transition="in" filter="wipe(right)">
                                      <p:cBhvr>
                                        <p:cTn id="35" dur="350"/>
                                        <p:tgtEl>
                                          <p:spTgt spid="107"/>
                                        </p:tgtEl>
                                      </p:cBhvr>
                                    </p:animEffect>
                                  </p:childTnLst>
                                </p:cTn>
                              </p:par>
                            </p:childTnLst>
                          </p:cTn>
                        </p:par>
                        <p:par>
                          <p:cTn id="36" fill="hold">
                            <p:stCondLst>
                              <p:cond delay="1750"/>
                            </p:stCondLst>
                            <p:childTnLst>
                              <p:par>
                                <p:cTn id="37" presetID="12" presetClass="entr" presetSubtype="4" fill="hold" grpId="0" nodeType="afterEffect">
                                  <p:stCondLst>
                                    <p:cond delay="0"/>
                                  </p:stCondLst>
                                  <p:childTnLst>
                                    <p:set>
                                      <p:cBhvr>
                                        <p:cTn id="38" dur="1" fill="hold">
                                          <p:stCondLst>
                                            <p:cond delay="0"/>
                                          </p:stCondLst>
                                        </p:cTn>
                                        <p:tgtEl>
                                          <p:spTgt spid="61"/>
                                        </p:tgtEl>
                                        <p:attrNameLst>
                                          <p:attrName>style.visibility</p:attrName>
                                        </p:attrNameLst>
                                      </p:cBhvr>
                                      <p:to>
                                        <p:strVal val="visible"/>
                                      </p:to>
                                    </p:set>
                                    <p:anim calcmode="lin" valueType="num">
                                      <p:cBhvr additive="base">
                                        <p:cTn id="39" dur="500"/>
                                        <p:tgtEl>
                                          <p:spTgt spid="61"/>
                                        </p:tgtEl>
                                        <p:attrNameLst>
                                          <p:attrName>ppt_y</p:attrName>
                                        </p:attrNameLst>
                                      </p:cBhvr>
                                      <p:tavLst>
                                        <p:tav tm="0">
                                          <p:val>
                                            <p:strVal val="#ppt_y+#ppt_h*1.125000"/>
                                          </p:val>
                                        </p:tav>
                                        <p:tav tm="100000">
                                          <p:val>
                                            <p:strVal val="#ppt_y"/>
                                          </p:val>
                                        </p:tav>
                                      </p:tavLst>
                                    </p:anim>
                                    <p:animEffect transition="in" filter="wipe(up)">
                                      <p:cBhvr>
                                        <p:cTn id="40" dur="500"/>
                                        <p:tgtEl>
                                          <p:spTgt spid="61"/>
                                        </p:tgtEl>
                                      </p:cBhvr>
                                    </p:animEffect>
                                  </p:childTnLst>
                                </p:cTn>
                              </p:par>
                              <p:par>
                                <p:cTn id="41" presetID="12" presetClass="entr" presetSubtype="4" fill="hold" grpId="0" nodeType="withEffect">
                                  <p:stCondLst>
                                    <p:cond delay="200"/>
                                  </p:stCondLst>
                                  <p:childTnLst>
                                    <p:set>
                                      <p:cBhvr>
                                        <p:cTn id="42" dur="1" fill="hold">
                                          <p:stCondLst>
                                            <p:cond delay="0"/>
                                          </p:stCondLst>
                                        </p:cTn>
                                        <p:tgtEl>
                                          <p:spTgt spid="62"/>
                                        </p:tgtEl>
                                        <p:attrNameLst>
                                          <p:attrName>style.visibility</p:attrName>
                                        </p:attrNameLst>
                                      </p:cBhvr>
                                      <p:to>
                                        <p:strVal val="visible"/>
                                      </p:to>
                                    </p:set>
                                    <p:anim calcmode="lin" valueType="num">
                                      <p:cBhvr additive="base">
                                        <p:cTn id="43" dur="500"/>
                                        <p:tgtEl>
                                          <p:spTgt spid="62"/>
                                        </p:tgtEl>
                                        <p:attrNameLst>
                                          <p:attrName>ppt_y</p:attrName>
                                        </p:attrNameLst>
                                      </p:cBhvr>
                                      <p:tavLst>
                                        <p:tav tm="0">
                                          <p:val>
                                            <p:strVal val="#ppt_y+#ppt_h*1.125000"/>
                                          </p:val>
                                        </p:tav>
                                        <p:tav tm="100000">
                                          <p:val>
                                            <p:strVal val="#ppt_y"/>
                                          </p:val>
                                        </p:tav>
                                      </p:tavLst>
                                    </p:anim>
                                    <p:animEffect transition="in" filter="wipe(up)">
                                      <p:cBhvr>
                                        <p:cTn id="44" dur="500"/>
                                        <p:tgtEl>
                                          <p:spTgt spid="62"/>
                                        </p:tgtEl>
                                      </p:cBhvr>
                                    </p:animEffect>
                                  </p:childTnLst>
                                </p:cTn>
                              </p:par>
                              <p:par>
                                <p:cTn id="45" presetID="12" presetClass="entr" presetSubtype="4" fill="hold" grpId="0" nodeType="withEffect">
                                  <p:stCondLst>
                                    <p:cond delay="400"/>
                                  </p:stCondLst>
                                  <p:childTnLst>
                                    <p:set>
                                      <p:cBhvr>
                                        <p:cTn id="46" dur="1" fill="hold">
                                          <p:stCondLst>
                                            <p:cond delay="0"/>
                                          </p:stCondLst>
                                        </p:cTn>
                                        <p:tgtEl>
                                          <p:spTgt spid="63"/>
                                        </p:tgtEl>
                                        <p:attrNameLst>
                                          <p:attrName>style.visibility</p:attrName>
                                        </p:attrNameLst>
                                      </p:cBhvr>
                                      <p:to>
                                        <p:strVal val="visible"/>
                                      </p:to>
                                    </p:set>
                                    <p:anim calcmode="lin" valueType="num">
                                      <p:cBhvr additive="base">
                                        <p:cTn id="47" dur="500"/>
                                        <p:tgtEl>
                                          <p:spTgt spid="63"/>
                                        </p:tgtEl>
                                        <p:attrNameLst>
                                          <p:attrName>ppt_y</p:attrName>
                                        </p:attrNameLst>
                                      </p:cBhvr>
                                      <p:tavLst>
                                        <p:tav tm="0">
                                          <p:val>
                                            <p:strVal val="#ppt_y+#ppt_h*1.125000"/>
                                          </p:val>
                                        </p:tav>
                                        <p:tav tm="100000">
                                          <p:val>
                                            <p:strVal val="#ppt_y"/>
                                          </p:val>
                                        </p:tav>
                                      </p:tavLst>
                                    </p:anim>
                                    <p:animEffect transition="in" filter="wipe(up)">
                                      <p:cBhvr>
                                        <p:cTn id="48" dur="500"/>
                                        <p:tgtEl>
                                          <p:spTgt spid="63"/>
                                        </p:tgtEl>
                                      </p:cBhvr>
                                    </p:animEffect>
                                  </p:childTnLst>
                                </p:cTn>
                              </p:par>
                              <p:par>
                                <p:cTn id="49" presetID="12" presetClass="entr" presetSubtype="4" fill="hold" grpId="0" nodeType="withEffect">
                                  <p:stCondLst>
                                    <p:cond delay="600"/>
                                  </p:stCondLst>
                                  <p:childTnLst>
                                    <p:set>
                                      <p:cBhvr>
                                        <p:cTn id="50" dur="1" fill="hold">
                                          <p:stCondLst>
                                            <p:cond delay="0"/>
                                          </p:stCondLst>
                                        </p:cTn>
                                        <p:tgtEl>
                                          <p:spTgt spid="64"/>
                                        </p:tgtEl>
                                        <p:attrNameLst>
                                          <p:attrName>style.visibility</p:attrName>
                                        </p:attrNameLst>
                                      </p:cBhvr>
                                      <p:to>
                                        <p:strVal val="visible"/>
                                      </p:to>
                                    </p:set>
                                    <p:anim calcmode="lin" valueType="num">
                                      <p:cBhvr additive="base">
                                        <p:cTn id="51" dur="500"/>
                                        <p:tgtEl>
                                          <p:spTgt spid="64"/>
                                        </p:tgtEl>
                                        <p:attrNameLst>
                                          <p:attrName>ppt_y</p:attrName>
                                        </p:attrNameLst>
                                      </p:cBhvr>
                                      <p:tavLst>
                                        <p:tav tm="0">
                                          <p:val>
                                            <p:strVal val="#ppt_y+#ppt_h*1.125000"/>
                                          </p:val>
                                        </p:tav>
                                        <p:tav tm="100000">
                                          <p:val>
                                            <p:strVal val="#ppt_y"/>
                                          </p:val>
                                        </p:tav>
                                      </p:tavLst>
                                    </p:anim>
                                    <p:animEffect transition="in" filter="wipe(up)">
                                      <p:cBhvr>
                                        <p:cTn id="5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61" grpId="0"/>
      <p:bldP spid="62" grpId="0"/>
      <p:bldP spid="63" grpId="0"/>
      <p:bldP spid="6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产品使用 </a:t>
            </a:r>
            <a:r>
              <a:rPr lang="en-US" altLang="zh-CN" b="1" dirty="0">
                <a:solidFill>
                  <a:schemeClr val="bg1"/>
                </a:solidFill>
                <a:latin typeface="微软雅黑" pitchFamily="34" charset="-122"/>
                <a:ea typeface="微软雅黑" pitchFamily="34" charset="-122"/>
              </a:rPr>
              <a:t>Product use</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16" name="组合 15"/>
          <p:cNvGrpSpPr/>
          <p:nvPr/>
        </p:nvGrpSpPr>
        <p:grpSpPr>
          <a:xfrm>
            <a:off x="1096651" y="2483009"/>
            <a:ext cx="1825845" cy="2203611"/>
            <a:chOff x="2068614" y="1696036"/>
            <a:chExt cx="2376265" cy="2867914"/>
          </a:xfrm>
        </p:grpSpPr>
        <p:sp>
          <p:nvSpPr>
            <p:cNvPr id="17" name="圆角矩形 16"/>
            <p:cNvSpPr/>
            <p:nvPr/>
          </p:nvSpPr>
          <p:spPr>
            <a:xfrm>
              <a:off x="2068614" y="1696036"/>
              <a:ext cx="2376264" cy="2867914"/>
            </a:xfrm>
            <a:prstGeom prst="roundRect">
              <a:avLst>
                <a:gd name="adj" fmla="val 7822"/>
              </a:avLst>
            </a:prstGeom>
            <a:gradFill flip="none" rotWithShape="1">
              <a:gsLst>
                <a:gs pos="0">
                  <a:srgbClr val="C9CBC8"/>
                </a:gs>
                <a:gs pos="100000">
                  <a:srgbClr val="FCFCFC"/>
                </a:gs>
              </a:gsLst>
              <a:lin ang="8100000" scaled="1"/>
              <a:tileRect/>
            </a:gra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6"/>
            <p:cNvSpPr/>
            <p:nvPr/>
          </p:nvSpPr>
          <p:spPr>
            <a:xfrm>
              <a:off x="2068615" y="2043296"/>
              <a:ext cx="792088" cy="876875"/>
            </a:xfrm>
            <a:custGeom>
              <a:avLst/>
              <a:gdLst/>
              <a:ahLst/>
              <a:cxnLst/>
              <a:rect l="l" t="t" r="r" b="b"/>
              <a:pathLst>
                <a:path w="792088" h="876875">
                  <a:moveTo>
                    <a:pt x="0" y="0"/>
                  </a:moveTo>
                  <a:lnTo>
                    <a:pt x="723499" y="0"/>
                  </a:lnTo>
                  <a:cubicBezTo>
                    <a:pt x="761380" y="0"/>
                    <a:pt x="792088" y="30708"/>
                    <a:pt x="792088" y="68589"/>
                  </a:cubicBezTo>
                  <a:lnTo>
                    <a:pt x="792088" y="808286"/>
                  </a:lnTo>
                  <a:cubicBezTo>
                    <a:pt x="792088" y="846167"/>
                    <a:pt x="761380" y="876875"/>
                    <a:pt x="723499" y="876875"/>
                  </a:cubicBezTo>
                  <a:lnTo>
                    <a:pt x="0" y="876875"/>
                  </a:ln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7"/>
            <p:cNvSpPr txBox="1"/>
            <p:nvPr/>
          </p:nvSpPr>
          <p:spPr>
            <a:xfrm>
              <a:off x="2165202" y="2220123"/>
              <a:ext cx="598911" cy="523220"/>
            </a:xfrm>
            <a:prstGeom prst="rect">
              <a:avLst/>
            </a:prstGeom>
            <a:noFill/>
          </p:spPr>
          <p:txBody>
            <a:bodyPr wrap="square" rtlCol="0">
              <a:spAutoFit/>
            </a:bodyPr>
            <a:lstStyle/>
            <a:p>
              <a:pPr algn="ctr"/>
              <a:r>
                <a:rPr lang="en-US" altLang="zh-CN" sz="2000" dirty="0">
                  <a:solidFill>
                    <a:schemeClr val="bg1"/>
                  </a:solidFill>
                  <a:latin typeface="Impact" panose="020B0806030902050204" pitchFamily="34" charset="0"/>
                </a:rPr>
                <a:t>01</a:t>
              </a:r>
              <a:endParaRPr lang="zh-CN" altLang="en-US" sz="2000" dirty="0">
                <a:solidFill>
                  <a:schemeClr val="bg1"/>
                </a:solidFill>
                <a:latin typeface="Impact" panose="020B0806030902050204" pitchFamily="34" charset="0"/>
              </a:endParaRPr>
            </a:p>
          </p:txBody>
        </p:sp>
        <p:sp>
          <p:nvSpPr>
            <p:cNvPr id="20" name="TextBox 8"/>
            <p:cNvSpPr txBox="1"/>
            <p:nvPr/>
          </p:nvSpPr>
          <p:spPr>
            <a:xfrm>
              <a:off x="2117143" y="3256392"/>
              <a:ext cx="2327736" cy="600839"/>
            </a:xfrm>
            <a:prstGeom prst="rect">
              <a:avLst/>
            </a:prstGeom>
            <a:noFill/>
          </p:spPr>
          <p:txBody>
            <a:bodyPr wrap="square" rtlCol="0">
              <a:spAutoFit/>
            </a:bodyPr>
            <a:lstStyle/>
            <a:p>
              <a:pPr algn="ctr"/>
              <a:r>
                <a:rPr lang="zh-CN" altLang="en-US" sz="2400" b="1" dirty="0">
                  <a:solidFill>
                    <a:srgbClr val="002060"/>
                  </a:solidFill>
                  <a:latin typeface="微软雅黑" panose="020B0503020204020204" pitchFamily="34" charset="-122"/>
                  <a:ea typeface="微软雅黑" panose="020B0503020204020204" pitchFamily="34" charset="-122"/>
                </a:rPr>
                <a:t>使用方法</a:t>
              </a:r>
            </a:p>
          </p:txBody>
        </p:sp>
        <p:sp>
          <p:nvSpPr>
            <p:cNvPr id="21" name="Freeform 11"/>
            <p:cNvSpPr>
              <a:spLocks noEditPoints="1"/>
            </p:cNvSpPr>
            <p:nvPr/>
          </p:nvSpPr>
          <p:spPr bwMode="auto">
            <a:xfrm>
              <a:off x="3213617" y="2164211"/>
              <a:ext cx="609600" cy="608013"/>
            </a:xfrm>
            <a:custGeom>
              <a:avLst/>
              <a:gdLst>
                <a:gd name="T0" fmla="*/ 292 w 384"/>
                <a:gd name="T1" fmla="*/ 325 h 383"/>
                <a:gd name="T2" fmla="*/ 336 w 384"/>
                <a:gd name="T3" fmla="*/ 360 h 383"/>
                <a:gd name="T4" fmla="*/ 359 w 384"/>
                <a:gd name="T5" fmla="*/ 344 h 383"/>
                <a:gd name="T6" fmla="*/ 354 w 384"/>
                <a:gd name="T7" fmla="*/ 318 h 383"/>
                <a:gd name="T8" fmla="*/ 31 w 384"/>
                <a:gd name="T9" fmla="*/ 318 h 383"/>
                <a:gd name="T10" fmla="*/ 25 w 384"/>
                <a:gd name="T11" fmla="*/ 344 h 383"/>
                <a:gd name="T12" fmla="*/ 48 w 384"/>
                <a:gd name="T13" fmla="*/ 360 h 383"/>
                <a:gd name="T14" fmla="*/ 92 w 384"/>
                <a:gd name="T15" fmla="*/ 325 h 383"/>
                <a:gd name="T16" fmla="*/ 285 w 384"/>
                <a:gd name="T17" fmla="*/ 216 h 383"/>
                <a:gd name="T18" fmla="*/ 339 w 384"/>
                <a:gd name="T19" fmla="*/ 271 h 383"/>
                <a:gd name="T20" fmla="*/ 384 w 384"/>
                <a:gd name="T21" fmla="*/ 328 h 383"/>
                <a:gd name="T22" fmla="*/ 370 w 384"/>
                <a:gd name="T23" fmla="*/ 369 h 383"/>
                <a:gd name="T24" fmla="*/ 329 w 384"/>
                <a:gd name="T25" fmla="*/ 383 h 383"/>
                <a:gd name="T26" fmla="*/ 272 w 384"/>
                <a:gd name="T27" fmla="*/ 338 h 383"/>
                <a:gd name="T28" fmla="*/ 216 w 384"/>
                <a:gd name="T29" fmla="*/ 284 h 383"/>
                <a:gd name="T30" fmla="*/ 275 w 384"/>
                <a:gd name="T31" fmla="*/ 240 h 383"/>
                <a:gd name="T32" fmla="*/ 99 w 384"/>
                <a:gd name="T33" fmla="*/ 216 h 383"/>
                <a:gd name="T34" fmla="*/ 144 w 384"/>
                <a:gd name="T35" fmla="*/ 274 h 383"/>
                <a:gd name="T36" fmla="*/ 139 w 384"/>
                <a:gd name="T37" fmla="*/ 350 h 383"/>
                <a:gd name="T38" fmla="*/ 69 w 384"/>
                <a:gd name="T39" fmla="*/ 379 h 383"/>
                <a:gd name="T40" fmla="*/ 26 w 384"/>
                <a:gd name="T41" fmla="*/ 379 h 383"/>
                <a:gd name="T42" fmla="*/ 0 w 384"/>
                <a:gd name="T43" fmla="*/ 343 h 383"/>
                <a:gd name="T44" fmla="*/ 13 w 384"/>
                <a:gd name="T45" fmla="*/ 302 h 383"/>
                <a:gd name="T46" fmla="*/ 26 w 384"/>
                <a:gd name="T47" fmla="*/ 216 h 383"/>
                <a:gd name="T48" fmla="*/ 319 w 384"/>
                <a:gd name="T49" fmla="*/ 30 h 383"/>
                <a:gd name="T50" fmla="*/ 326 w 384"/>
                <a:gd name="T51" fmla="*/ 91 h 383"/>
                <a:gd name="T52" fmla="*/ 360 w 384"/>
                <a:gd name="T53" fmla="*/ 48 h 383"/>
                <a:gd name="T54" fmla="*/ 345 w 384"/>
                <a:gd name="T55" fmla="*/ 25 h 383"/>
                <a:gd name="T56" fmla="*/ 38 w 384"/>
                <a:gd name="T57" fmla="*/ 25 h 383"/>
                <a:gd name="T58" fmla="*/ 24 w 384"/>
                <a:gd name="T59" fmla="*/ 48 h 383"/>
                <a:gd name="T60" fmla="*/ 57 w 384"/>
                <a:gd name="T61" fmla="*/ 91 h 383"/>
                <a:gd name="T62" fmla="*/ 64 w 384"/>
                <a:gd name="T63" fmla="*/ 30 h 383"/>
                <a:gd name="T64" fmla="*/ 329 w 384"/>
                <a:gd name="T65" fmla="*/ 0 h 383"/>
                <a:gd name="T66" fmla="*/ 370 w 384"/>
                <a:gd name="T67" fmla="*/ 13 h 383"/>
                <a:gd name="T68" fmla="*/ 384 w 384"/>
                <a:gd name="T69" fmla="*/ 55 h 383"/>
                <a:gd name="T70" fmla="*/ 339 w 384"/>
                <a:gd name="T71" fmla="*/ 112 h 383"/>
                <a:gd name="T72" fmla="*/ 285 w 384"/>
                <a:gd name="T73" fmla="*/ 167 h 383"/>
                <a:gd name="T74" fmla="*/ 239 w 384"/>
                <a:gd name="T75" fmla="*/ 109 h 383"/>
                <a:gd name="T76" fmla="*/ 244 w 384"/>
                <a:gd name="T77" fmla="*/ 32 h 383"/>
                <a:gd name="T78" fmla="*/ 314 w 384"/>
                <a:gd name="T79" fmla="*/ 5 h 383"/>
                <a:gd name="T80" fmla="*/ 55 w 384"/>
                <a:gd name="T81" fmla="*/ 0 h 383"/>
                <a:gd name="T82" fmla="*/ 112 w 384"/>
                <a:gd name="T83" fmla="*/ 44 h 383"/>
                <a:gd name="T84" fmla="*/ 168 w 384"/>
                <a:gd name="T85" fmla="*/ 99 h 383"/>
                <a:gd name="T86" fmla="*/ 108 w 384"/>
                <a:gd name="T87" fmla="*/ 144 h 383"/>
                <a:gd name="T88" fmla="*/ 33 w 384"/>
                <a:gd name="T89" fmla="*/ 138 h 383"/>
                <a:gd name="T90" fmla="*/ 5 w 384"/>
                <a:gd name="T91" fmla="*/ 69 h 383"/>
                <a:gd name="T92" fmla="*/ 5 w 384"/>
                <a:gd name="T93" fmla="*/ 26 h 383"/>
                <a:gd name="T94" fmla="*/ 41 w 384"/>
                <a:gd name="T95"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84" h="383">
                  <a:moveTo>
                    <a:pt x="326" y="292"/>
                  </a:moveTo>
                  <a:lnTo>
                    <a:pt x="311" y="310"/>
                  </a:lnTo>
                  <a:lnTo>
                    <a:pt x="292" y="325"/>
                  </a:lnTo>
                  <a:lnTo>
                    <a:pt x="319" y="353"/>
                  </a:lnTo>
                  <a:lnTo>
                    <a:pt x="328" y="358"/>
                  </a:lnTo>
                  <a:lnTo>
                    <a:pt x="336" y="360"/>
                  </a:lnTo>
                  <a:lnTo>
                    <a:pt x="345" y="358"/>
                  </a:lnTo>
                  <a:lnTo>
                    <a:pt x="354" y="353"/>
                  </a:lnTo>
                  <a:lnTo>
                    <a:pt x="359" y="344"/>
                  </a:lnTo>
                  <a:lnTo>
                    <a:pt x="360" y="336"/>
                  </a:lnTo>
                  <a:lnTo>
                    <a:pt x="359" y="327"/>
                  </a:lnTo>
                  <a:lnTo>
                    <a:pt x="354" y="318"/>
                  </a:lnTo>
                  <a:lnTo>
                    <a:pt x="326" y="292"/>
                  </a:lnTo>
                  <a:close/>
                  <a:moveTo>
                    <a:pt x="57" y="292"/>
                  </a:moveTo>
                  <a:lnTo>
                    <a:pt x="31" y="318"/>
                  </a:lnTo>
                  <a:lnTo>
                    <a:pt x="25" y="327"/>
                  </a:lnTo>
                  <a:lnTo>
                    <a:pt x="24" y="336"/>
                  </a:lnTo>
                  <a:lnTo>
                    <a:pt x="25" y="344"/>
                  </a:lnTo>
                  <a:lnTo>
                    <a:pt x="31" y="353"/>
                  </a:lnTo>
                  <a:lnTo>
                    <a:pt x="38" y="358"/>
                  </a:lnTo>
                  <a:lnTo>
                    <a:pt x="48" y="360"/>
                  </a:lnTo>
                  <a:lnTo>
                    <a:pt x="57" y="358"/>
                  </a:lnTo>
                  <a:lnTo>
                    <a:pt x="64" y="353"/>
                  </a:lnTo>
                  <a:lnTo>
                    <a:pt x="92" y="325"/>
                  </a:lnTo>
                  <a:lnTo>
                    <a:pt x="74" y="310"/>
                  </a:lnTo>
                  <a:lnTo>
                    <a:pt x="57" y="292"/>
                  </a:lnTo>
                  <a:close/>
                  <a:moveTo>
                    <a:pt x="285" y="216"/>
                  </a:moveTo>
                  <a:lnTo>
                    <a:pt x="359" y="216"/>
                  </a:lnTo>
                  <a:lnTo>
                    <a:pt x="351" y="244"/>
                  </a:lnTo>
                  <a:lnTo>
                    <a:pt x="339" y="271"/>
                  </a:lnTo>
                  <a:lnTo>
                    <a:pt x="370" y="302"/>
                  </a:lnTo>
                  <a:lnTo>
                    <a:pt x="379" y="315"/>
                  </a:lnTo>
                  <a:lnTo>
                    <a:pt x="384" y="328"/>
                  </a:lnTo>
                  <a:lnTo>
                    <a:pt x="384" y="343"/>
                  </a:lnTo>
                  <a:lnTo>
                    <a:pt x="379" y="358"/>
                  </a:lnTo>
                  <a:lnTo>
                    <a:pt x="370" y="369"/>
                  </a:lnTo>
                  <a:lnTo>
                    <a:pt x="357" y="379"/>
                  </a:lnTo>
                  <a:lnTo>
                    <a:pt x="343" y="383"/>
                  </a:lnTo>
                  <a:lnTo>
                    <a:pt x="329" y="383"/>
                  </a:lnTo>
                  <a:lnTo>
                    <a:pt x="314" y="379"/>
                  </a:lnTo>
                  <a:lnTo>
                    <a:pt x="303" y="369"/>
                  </a:lnTo>
                  <a:lnTo>
                    <a:pt x="272" y="338"/>
                  </a:lnTo>
                  <a:lnTo>
                    <a:pt x="244" y="350"/>
                  </a:lnTo>
                  <a:lnTo>
                    <a:pt x="216" y="358"/>
                  </a:lnTo>
                  <a:lnTo>
                    <a:pt x="216" y="284"/>
                  </a:lnTo>
                  <a:lnTo>
                    <a:pt x="239" y="274"/>
                  </a:lnTo>
                  <a:lnTo>
                    <a:pt x="260" y="259"/>
                  </a:lnTo>
                  <a:lnTo>
                    <a:pt x="275" y="240"/>
                  </a:lnTo>
                  <a:lnTo>
                    <a:pt x="285" y="216"/>
                  </a:lnTo>
                  <a:close/>
                  <a:moveTo>
                    <a:pt x="26" y="216"/>
                  </a:moveTo>
                  <a:lnTo>
                    <a:pt x="99" y="216"/>
                  </a:lnTo>
                  <a:lnTo>
                    <a:pt x="108" y="240"/>
                  </a:lnTo>
                  <a:lnTo>
                    <a:pt x="124" y="259"/>
                  </a:lnTo>
                  <a:lnTo>
                    <a:pt x="144" y="274"/>
                  </a:lnTo>
                  <a:lnTo>
                    <a:pt x="168" y="284"/>
                  </a:lnTo>
                  <a:lnTo>
                    <a:pt x="168" y="358"/>
                  </a:lnTo>
                  <a:lnTo>
                    <a:pt x="139" y="350"/>
                  </a:lnTo>
                  <a:lnTo>
                    <a:pt x="112" y="338"/>
                  </a:lnTo>
                  <a:lnTo>
                    <a:pt x="81" y="369"/>
                  </a:lnTo>
                  <a:lnTo>
                    <a:pt x="69" y="379"/>
                  </a:lnTo>
                  <a:lnTo>
                    <a:pt x="55" y="383"/>
                  </a:lnTo>
                  <a:lnTo>
                    <a:pt x="41" y="383"/>
                  </a:lnTo>
                  <a:lnTo>
                    <a:pt x="26" y="379"/>
                  </a:lnTo>
                  <a:lnTo>
                    <a:pt x="13" y="369"/>
                  </a:lnTo>
                  <a:lnTo>
                    <a:pt x="5" y="358"/>
                  </a:lnTo>
                  <a:lnTo>
                    <a:pt x="0" y="343"/>
                  </a:lnTo>
                  <a:lnTo>
                    <a:pt x="0" y="328"/>
                  </a:lnTo>
                  <a:lnTo>
                    <a:pt x="5" y="315"/>
                  </a:lnTo>
                  <a:lnTo>
                    <a:pt x="13" y="302"/>
                  </a:lnTo>
                  <a:lnTo>
                    <a:pt x="44" y="271"/>
                  </a:lnTo>
                  <a:lnTo>
                    <a:pt x="33" y="244"/>
                  </a:lnTo>
                  <a:lnTo>
                    <a:pt x="26" y="216"/>
                  </a:lnTo>
                  <a:close/>
                  <a:moveTo>
                    <a:pt x="336" y="23"/>
                  </a:moveTo>
                  <a:lnTo>
                    <a:pt x="328" y="25"/>
                  </a:lnTo>
                  <a:lnTo>
                    <a:pt x="319" y="30"/>
                  </a:lnTo>
                  <a:lnTo>
                    <a:pt x="292" y="57"/>
                  </a:lnTo>
                  <a:lnTo>
                    <a:pt x="311" y="73"/>
                  </a:lnTo>
                  <a:lnTo>
                    <a:pt x="326" y="91"/>
                  </a:lnTo>
                  <a:lnTo>
                    <a:pt x="354" y="65"/>
                  </a:lnTo>
                  <a:lnTo>
                    <a:pt x="359" y="56"/>
                  </a:lnTo>
                  <a:lnTo>
                    <a:pt x="360" y="48"/>
                  </a:lnTo>
                  <a:lnTo>
                    <a:pt x="359" y="38"/>
                  </a:lnTo>
                  <a:lnTo>
                    <a:pt x="354" y="30"/>
                  </a:lnTo>
                  <a:lnTo>
                    <a:pt x="345" y="25"/>
                  </a:lnTo>
                  <a:lnTo>
                    <a:pt x="336" y="23"/>
                  </a:lnTo>
                  <a:close/>
                  <a:moveTo>
                    <a:pt x="48" y="23"/>
                  </a:moveTo>
                  <a:lnTo>
                    <a:pt x="38" y="25"/>
                  </a:lnTo>
                  <a:lnTo>
                    <a:pt x="31" y="30"/>
                  </a:lnTo>
                  <a:lnTo>
                    <a:pt x="25" y="38"/>
                  </a:lnTo>
                  <a:lnTo>
                    <a:pt x="24" y="48"/>
                  </a:lnTo>
                  <a:lnTo>
                    <a:pt x="25" y="56"/>
                  </a:lnTo>
                  <a:lnTo>
                    <a:pt x="31" y="65"/>
                  </a:lnTo>
                  <a:lnTo>
                    <a:pt x="57" y="91"/>
                  </a:lnTo>
                  <a:lnTo>
                    <a:pt x="74" y="73"/>
                  </a:lnTo>
                  <a:lnTo>
                    <a:pt x="92" y="57"/>
                  </a:lnTo>
                  <a:lnTo>
                    <a:pt x="64" y="30"/>
                  </a:lnTo>
                  <a:lnTo>
                    <a:pt x="57" y="25"/>
                  </a:lnTo>
                  <a:lnTo>
                    <a:pt x="48" y="23"/>
                  </a:lnTo>
                  <a:close/>
                  <a:moveTo>
                    <a:pt x="329" y="0"/>
                  </a:moveTo>
                  <a:lnTo>
                    <a:pt x="343" y="0"/>
                  </a:lnTo>
                  <a:lnTo>
                    <a:pt x="357" y="5"/>
                  </a:lnTo>
                  <a:lnTo>
                    <a:pt x="370" y="13"/>
                  </a:lnTo>
                  <a:lnTo>
                    <a:pt x="379" y="26"/>
                  </a:lnTo>
                  <a:lnTo>
                    <a:pt x="384" y="40"/>
                  </a:lnTo>
                  <a:lnTo>
                    <a:pt x="384" y="55"/>
                  </a:lnTo>
                  <a:lnTo>
                    <a:pt x="379" y="69"/>
                  </a:lnTo>
                  <a:lnTo>
                    <a:pt x="370" y="81"/>
                  </a:lnTo>
                  <a:lnTo>
                    <a:pt x="339" y="112"/>
                  </a:lnTo>
                  <a:lnTo>
                    <a:pt x="351" y="138"/>
                  </a:lnTo>
                  <a:lnTo>
                    <a:pt x="359" y="167"/>
                  </a:lnTo>
                  <a:lnTo>
                    <a:pt x="285" y="167"/>
                  </a:lnTo>
                  <a:lnTo>
                    <a:pt x="275" y="144"/>
                  </a:lnTo>
                  <a:lnTo>
                    <a:pt x="260" y="124"/>
                  </a:lnTo>
                  <a:lnTo>
                    <a:pt x="239" y="109"/>
                  </a:lnTo>
                  <a:lnTo>
                    <a:pt x="216" y="99"/>
                  </a:lnTo>
                  <a:lnTo>
                    <a:pt x="216" y="25"/>
                  </a:lnTo>
                  <a:lnTo>
                    <a:pt x="244" y="32"/>
                  </a:lnTo>
                  <a:lnTo>
                    <a:pt x="272" y="44"/>
                  </a:lnTo>
                  <a:lnTo>
                    <a:pt x="303" y="13"/>
                  </a:lnTo>
                  <a:lnTo>
                    <a:pt x="314" y="5"/>
                  </a:lnTo>
                  <a:lnTo>
                    <a:pt x="329" y="0"/>
                  </a:lnTo>
                  <a:close/>
                  <a:moveTo>
                    <a:pt x="41" y="0"/>
                  </a:moveTo>
                  <a:lnTo>
                    <a:pt x="55" y="0"/>
                  </a:lnTo>
                  <a:lnTo>
                    <a:pt x="69" y="5"/>
                  </a:lnTo>
                  <a:lnTo>
                    <a:pt x="81" y="13"/>
                  </a:lnTo>
                  <a:lnTo>
                    <a:pt x="112" y="44"/>
                  </a:lnTo>
                  <a:lnTo>
                    <a:pt x="139" y="32"/>
                  </a:lnTo>
                  <a:lnTo>
                    <a:pt x="168" y="25"/>
                  </a:lnTo>
                  <a:lnTo>
                    <a:pt x="168" y="99"/>
                  </a:lnTo>
                  <a:lnTo>
                    <a:pt x="144" y="109"/>
                  </a:lnTo>
                  <a:lnTo>
                    <a:pt x="124" y="124"/>
                  </a:lnTo>
                  <a:lnTo>
                    <a:pt x="108" y="144"/>
                  </a:lnTo>
                  <a:lnTo>
                    <a:pt x="99" y="167"/>
                  </a:lnTo>
                  <a:lnTo>
                    <a:pt x="26" y="167"/>
                  </a:lnTo>
                  <a:lnTo>
                    <a:pt x="33" y="138"/>
                  </a:lnTo>
                  <a:lnTo>
                    <a:pt x="44" y="112"/>
                  </a:lnTo>
                  <a:lnTo>
                    <a:pt x="13" y="81"/>
                  </a:lnTo>
                  <a:lnTo>
                    <a:pt x="5" y="69"/>
                  </a:lnTo>
                  <a:lnTo>
                    <a:pt x="0" y="55"/>
                  </a:lnTo>
                  <a:lnTo>
                    <a:pt x="0" y="40"/>
                  </a:lnTo>
                  <a:lnTo>
                    <a:pt x="5" y="26"/>
                  </a:lnTo>
                  <a:lnTo>
                    <a:pt x="13" y="13"/>
                  </a:lnTo>
                  <a:lnTo>
                    <a:pt x="26" y="5"/>
                  </a:lnTo>
                  <a:lnTo>
                    <a:pt x="41" y="0"/>
                  </a:lnTo>
                  <a:close/>
                </a:path>
              </a:pathLst>
            </a:custGeom>
            <a:solidFill>
              <a:schemeClr val="bg1"/>
            </a:solidFill>
            <a:ln w="0">
              <a:noFill/>
              <a:prstDash val="solid"/>
              <a:round/>
              <a:headEnd/>
              <a:tailEnd/>
            </a:ln>
            <a:effectLst>
              <a:outerShdw blurRad="50800" dist="38100" dir="8100000" algn="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sp>
        <p:nvSpPr>
          <p:cNvPr id="22" name="Freeform 5"/>
          <p:cNvSpPr>
            <a:spLocks/>
          </p:cNvSpPr>
          <p:nvPr/>
        </p:nvSpPr>
        <p:spPr bwMode="auto">
          <a:xfrm>
            <a:off x="3193662" y="968546"/>
            <a:ext cx="858385" cy="5650644"/>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dirty="0">
              <a:ea typeface="微软雅黑" pitchFamily="34" charset="-122"/>
            </a:endParaRPr>
          </a:p>
        </p:txBody>
      </p:sp>
      <p:sp>
        <p:nvSpPr>
          <p:cNvPr id="23" name="矩形 22"/>
          <p:cNvSpPr/>
          <p:nvPr/>
        </p:nvSpPr>
        <p:spPr>
          <a:xfrm>
            <a:off x="3944470" y="1093588"/>
            <a:ext cx="7128623" cy="1277273"/>
          </a:xfrm>
          <a:prstGeom prst="rect">
            <a:avLst/>
          </a:prstGeom>
        </p:spPr>
        <p:txBody>
          <a:bodyPr wrap="square">
            <a:spAutoFit/>
          </a:bodyPr>
          <a:lstStyle/>
          <a:p>
            <a:pPr>
              <a:lnSpc>
                <a:spcPct val="150000"/>
              </a:lnSpc>
              <a:spcBef>
                <a:spcPct val="0"/>
              </a:spcBef>
            </a:pPr>
            <a:r>
              <a:rPr lang="zh-CN" altLang="en-US" sz="2200" b="1" cap="all" dirty="0">
                <a:solidFill>
                  <a:srgbClr val="002060"/>
                </a:solidFill>
                <a:latin typeface="微软雅黑" pitchFamily="34" charset="-122"/>
                <a:ea typeface="微软雅黑" pitchFamily="34" charset="-122"/>
              </a:rPr>
              <a:t>用途一</a:t>
            </a:r>
            <a:endParaRPr lang="en-US" altLang="zh-CN" sz="2200" b="1" cap="all" dirty="0">
              <a:solidFill>
                <a:srgbClr val="002060"/>
              </a:solidFill>
              <a:latin typeface="微软雅黑" pitchFamily="34" charset="-122"/>
              <a:ea typeface="微软雅黑" pitchFamily="34" charset="-122"/>
            </a:endParaRPr>
          </a:p>
          <a:p>
            <a:pPr>
              <a:spcBef>
                <a:spcPct val="0"/>
              </a:spcBef>
            </a:pPr>
            <a:r>
              <a:rPr lang="zh-CN" altLang="en-US" sz="14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a:t>
            </a:r>
            <a:endParaRPr lang="en-US" altLang="zh-CN" sz="1400" cap="all" dirty="0">
              <a:latin typeface="微软雅黑" pitchFamily="34" charset="-122"/>
              <a:ea typeface="微软雅黑" pitchFamily="34" charset="-122"/>
            </a:endParaRPr>
          </a:p>
          <a:p>
            <a:pPr>
              <a:spcBef>
                <a:spcPct val="0"/>
              </a:spcBef>
            </a:pPr>
            <a:endParaRPr lang="en-US" altLang="zh-CN" sz="1600" cap="all" dirty="0">
              <a:latin typeface="微软雅黑" pitchFamily="34" charset="-122"/>
              <a:ea typeface="微软雅黑" pitchFamily="34" charset="-122"/>
            </a:endParaRPr>
          </a:p>
        </p:txBody>
      </p:sp>
      <p:sp>
        <p:nvSpPr>
          <p:cNvPr id="24" name="矩形 23"/>
          <p:cNvSpPr/>
          <p:nvPr/>
        </p:nvSpPr>
        <p:spPr>
          <a:xfrm>
            <a:off x="3944470" y="2122732"/>
            <a:ext cx="7128623" cy="1246495"/>
          </a:xfrm>
          <a:prstGeom prst="rect">
            <a:avLst/>
          </a:prstGeom>
        </p:spPr>
        <p:txBody>
          <a:bodyPr wrap="square">
            <a:spAutoFit/>
          </a:bodyPr>
          <a:lstStyle/>
          <a:p>
            <a:pPr>
              <a:lnSpc>
                <a:spcPct val="150000"/>
              </a:lnSpc>
              <a:spcBef>
                <a:spcPct val="0"/>
              </a:spcBef>
            </a:pPr>
            <a:r>
              <a:rPr lang="zh-CN" altLang="en-US" sz="2200" b="1" cap="all" dirty="0">
                <a:solidFill>
                  <a:srgbClr val="002060"/>
                </a:solidFill>
                <a:latin typeface="微软雅黑" pitchFamily="34" charset="-122"/>
                <a:ea typeface="微软雅黑" pitchFamily="34" charset="-122"/>
              </a:rPr>
              <a:t>用途二</a:t>
            </a:r>
            <a:endParaRPr lang="en-US" altLang="zh-CN" sz="2200" b="1" cap="all" dirty="0">
              <a:solidFill>
                <a:srgbClr val="002060"/>
              </a:solidFill>
              <a:latin typeface="微软雅黑" pitchFamily="34" charset="-122"/>
              <a:ea typeface="微软雅黑" pitchFamily="34" charset="-122"/>
            </a:endParaRPr>
          </a:p>
          <a:p>
            <a:pPr>
              <a:spcBef>
                <a:spcPct val="0"/>
              </a:spcBef>
            </a:pPr>
            <a:r>
              <a:rPr lang="zh-CN" altLang="en-US" sz="14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a:t>
            </a:r>
            <a:endParaRPr lang="en-US" altLang="zh-CN" sz="1400" cap="all" dirty="0">
              <a:latin typeface="微软雅黑" pitchFamily="34" charset="-122"/>
              <a:ea typeface="微软雅黑" pitchFamily="34" charset="-122"/>
            </a:endParaRPr>
          </a:p>
          <a:p>
            <a:pPr>
              <a:spcBef>
                <a:spcPct val="0"/>
              </a:spcBef>
            </a:pPr>
            <a:endParaRPr lang="en-US" altLang="zh-CN" sz="1400" cap="all" dirty="0">
              <a:latin typeface="微软雅黑" pitchFamily="34" charset="-122"/>
              <a:ea typeface="微软雅黑" pitchFamily="34" charset="-122"/>
            </a:endParaRPr>
          </a:p>
        </p:txBody>
      </p:sp>
      <p:sp>
        <p:nvSpPr>
          <p:cNvPr id="25" name="矩形 24"/>
          <p:cNvSpPr/>
          <p:nvPr/>
        </p:nvSpPr>
        <p:spPr>
          <a:xfrm>
            <a:off x="4043082" y="3151876"/>
            <a:ext cx="7128623" cy="1461939"/>
          </a:xfrm>
          <a:prstGeom prst="rect">
            <a:avLst/>
          </a:prstGeom>
        </p:spPr>
        <p:txBody>
          <a:bodyPr wrap="square">
            <a:spAutoFit/>
          </a:bodyPr>
          <a:lstStyle/>
          <a:p>
            <a:pPr>
              <a:lnSpc>
                <a:spcPct val="150000"/>
              </a:lnSpc>
              <a:spcBef>
                <a:spcPct val="0"/>
              </a:spcBef>
            </a:pPr>
            <a:r>
              <a:rPr lang="zh-CN" altLang="en-US" sz="2200" b="1" cap="all" dirty="0">
                <a:solidFill>
                  <a:srgbClr val="002060"/>
                </a:solidFill>
                <a:latin typeface="微软雅黑" pitchFamily="34" charset="-122"/>
                <a:ea typeface="微软雅黑" pitchFamily="34" charset="-122"/>
              </a:rPr>
              <a:t>用途三</a:t>
            </a:r>
            <a:endParaRPr lang="en-US" altLang="zh-CN" sz="2200" b="1" cap="all" dirty="0">
              <a:solidFill>
                <a:srgbClr val="002060"/>
              </a:solidFill>
              <a:latin typeface="微软雅黑" pitchFamily="34" charset="-122"/>
              <a:ea typeface="微软雅黑" pitchFamily="34" charset="-122"/>
            </a:endParaRPr>
          </a:p>
          <a:p>
            <a:pPr>
              <a:lnSpc>
                <a:spcPct val="150000"/>
              </a:lnSpc>
              <a:spcBef>
                <a:spcPct val="0"/>
              </a:spcBef>
            </a:pPr>
            <a:r>
              <a:rPr lang="zh-CN" altLang="en-US" sz="14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a:t>
            </a:r>
            <a:endParaRPr lang="en-US" altLang="zh-CN" sz="1400" cap="all" dirty="0">
              <a:latin typeface="微软雅黑" pitchFamily="34" charset="-122"/>
              <a:ea typeface="微软雅黑" pitchFamily="34" charset="-122"/>
            </a:endParaRPr>
          </a:p>
          <a:p>
            <a:pPr>
              <a:spcBef>
                <a:spcPct val="0"/>
              </a:spcBef>
            </a:pPr>
            <a:endParaRPr lang="en-US" altLang="zh-CN" sz="1400" cap="all" dirty="0">
              <a:latin typeface="微软雅黑" pitchFamily="34" charset="-122"/>
              <a:ea typeface="微软雅黑" pitchFamily="34" charset="-122"/>
            </a:endParaRPr>
          </a:p>
        </p:txBody>
      </p:sp>
      <p:sp>
        <p:nvSpPr>
          <p:cNvPr id="26" name="矩形 25"/>
          <p:cNvSpPr/>
          <p:nvPr/>
        </p:nvSpPr>
        <p:spPr>
          <a:xfrm>
            <a:off x="4043081" y="4410745"/>
            <a:ext cx="7128623" cy="1246495"/>
          </a:xfrm>
          <a:prstGeom prst="rect">
            <a:avLst/>
          </a:prstGeom>
        </p:spPr>
        <p:txBody>
          <a:bodyPr wrap="square">
            <a:spAutoFit/>
          </a:bodyPr>
          <a:lstStyle/>
          <a:p>
            <a:pPr>
              <a:lnSpc>
                <a:spcPct val="150000"/>
              </a:lnSpc>
              <a:spcBef>
                <a:spcPct val="0"/>
              </a:spcBef>
            </a:pPr>
            <a:r>
              <a:rPr lang="zh-CN" altLang="en-US" sz="2200" b="1" cap="all" dirty="0">
                <a:solidFill>
                  <a:srgbClr val="002060"/>
                </a:solidFill>
                <a:latin typeface="微软雅黑" pitchFamily="34" charset="-122"/>
                <a:ea typeface="微软雅黑" pitchFamily="34" charset="-122"/>
              </a:rPr>
              <a:t>用途四</a:t>
            </a:r>
            <a:endParaRPr lang="en-US" altLang="zh-CN" sz="2200" b="1" cap="all" dirty="0">
              <a:solidFill>
                <a:srgbClr val="002060"/>
              </a:solidFill>
              <a:latin typeface="微软雅黑" pitchFamily="34" charset="-122"/>
              <a:ea typeface="微软雅黑" pitchFamily="34" charset="-122"/>
            </a:endParaRPr>
          </a:p>
          <a:p>
            <a:pPr>
              <a:spcBef>
                <a:spcPct val="0"/>
              </a:spcBef>
            </a:pPr>
            <a:r>
              <a:rPr lang="zh-CN" altLang="en-US" sz="14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a:t>
            </a:r>
            <a:endParaRPr lang="en-US" altLang="zh-CN" sz="1400" cap="all" dirty="0">
              <a:latin typeface="微软雅黑" pitchFamily="34" charset="-122"/>
              <a:ea typeface="微软雅黑" pitchFamily="34" charset="-122"/>
            </a:endParaRPr>
          </a:p>
          <a:p>
            <a:pPr>
              <a:spcBef>
                <a:spcPct val="0"/>
              </a:spcBef>
            </a:pPr>
            <a:endParaRPr lang="en-US" altLang="zh-CN" sz="1400" cap="all" dirty="0">
              <a:latin typeface="微软雅黑" pitchFamily="34" charset="-122"/>
              <a:ea typeface="微软雅黑" pitchFamily="34" charset="-122"/>
            </a:endParaRPr>
          </a:p>
        </p:txBody>
      </p:sp>
      <p:sp>
        <p:nvSpPr>
          <p:cNvPr id="27" name="矩形 26"/>
          <p:cNvSpPr/>
          <p:nvPr/>
        </p:nvSpPr>
        <p:spPr>
          <a:xfrm>
            <a:off x="4043081" y="5432086"/>
            <a:ext cx="7128623" cy="1246495"/>
          </a:xfrm>
          <a:prstGeom prst="rect">
            <a:avLst/>
          </a:prstGeom>
        </p:spPr>
        <p:txBody>
          <a:bodyPr wrap="square">
            <a:spAutoFit/>
          </a:bodyPr>
          <a:lstStyle/>
          <a:p>
            <a:pPr>
              <a:lnSpc>
                <a:spcPct val="150000"/>
              </a:lnSpc>
              <a:spcBef>
                <a:spcPct val="0"/>
              </a:spcBef>
            </a:pPr>
            <a:r>
              <a:rPr lang="zh-CN" altLang="en-US" sz="2200" b="1" cap="all" dirty="0">
                <a:solidFill>
                  <a:srgbClr val="002060"/>
                </a:solidFill>
                <a:latin typeface="微软雅黑" pitchFamily="34" charset="-122"/>
                <a:ea typeface="微软雅黑" pitchFamily="34" charset="-122"/>
              </a:rPr>
              <a:t>用途五</a:t>
            </a:r>
            <a:endParaRPr lang="en-US" altLang="zh-CN" sz="2200" b="1" cap="all" dirty="0">
              <a:solidFill>
                <a:srgbClr val="002060"/>
              </a:solidFill>
              <a:latin typeface="微软雅黑" pitchFamily="34" charset="-122"/>
              <a:ea typeface="微软雅黑" pitchFamily="34" charset="-122"/>
            </a:endParaRPr>
          </a:p>
          <a:p>
            <a:pPr>
              <a:spcBef>
                <a:spcPct val="0"/>
              </a:spcBef>
            </a:pPr>
            <a:r>
              <a:rPr lang="zh-CN" altLang="en-US" sz="1400" cap="all" dirty="0">
                <a:latin typeface="微软雅黑" pitchFamily="34" charset="-122"/>
                <a:ea typeface="微软雅黑" pitchFamily="34" charset="-122"/>
              </a:rPr>
              <a:t>点击输入您想要的文字内容点击输入您想要的文字内容点击输入您想要的文字内容点击输入您想要的文字内容点击输入您想要的文字内容</a:t>
            </a:r>
            <a:endParaRPr lang="en-US" altLang="zh-CN" sz="1400" cap="all" dirty="0">
              <a:latin typeface="微软雅黑" pitchFamily="34" charset="-122"/>
              <a:ea typeface="微软雅黑" pitchFamily="34" charset="-122"/>
            </a:endParaRPr>
          </a:p>
          <a:p>
            <a:pPr>
              <a:spcBef>
                <a:spcPct val="0"/>
              </a:spcBef>
            </a:pPr>
            <a:endParaRPr lang="en-US" altLang="zh-CN" sz="1400" cap="all" dirty="0">
              <a:latin typeface="微软雅黑" pitchFamily="34" charset="-122"/>
              <a:ea typeface="微软雅黑" pitchFamily="34" charset="-122"/>
            </a:endParaRPr>
          </a:p>
        </p:txBody>
      </p:sp>
    </p:spTree>
    <p:extLst>
      <p:ext uri="{BB962C8B-B14F-4D97-AF65-F5344CB8AC3E}">
        <p14:creationId xmlns:p14="http://schemas.microsoft.com/office/powerpoint/2010/main" val="14354792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left)">
                                      <p:cBhvr>
                                        <p:cTn id="17" dur="500"/>
                                        <p:tgtEl>
                                          <p:spTgt spid="22"/>
                                        </p:tgtEl>
                                      </p:cBhvr>
                                    </p:animEffect>
                                  </p:childTnLst>
                                </p:cTn>
                              </p:par>
                            </p:childTnLst>
                          </p:cTn>
                        </p:par>
                        <p:par>
                          <p:cTn id="18" fill="hold">
                            <p:stCondLst>
                              <p:cond delay="1500"/>
                            </p:stCondLst>
                            <p:childTnLst>
                              <p:par>
                                <p:cTn id="19" presetID="22" presetClass="entr" presetSubtype="8" fill="hold" grpId="0" nodeType="afterEffect">
                                  <p:stCondLst>
                                    <p:cond delay="0"/>
                                  </p:stCondLst>
                                  <p:iterate type="lt">
                                    <p:tmPct val="30000"/>
                                  </p:iterate>
                                  <p:childTnLst>
                                    <p:set>
                                      <p:cBhvr>
                                        <p:cTn id="20" dur="1" fill="hold">
                                          <p:stCondLst>
                                            <p:cond delay="0"/>
                                          </p:stCondLst>
                                        </p:cTn>
                                        <p:tgtEl>
                                          <p:spTgt spid="23"/>
                                        </p:tgtEl>
                                        <p:attrNameLst>
                                          <p:attrName>style.visibility</p:attrName>
                                        </p:attrNameLst>
                                      </p:cBhvr>
                                      <p:to>
                                        <p:strVal val="visible"/>
                                      </p:to>
                                    </p:set>
                                    <p:animEffect transition="in" filter="wipe(left)">
                                      <p:cBhvr>
                                        <p:cTn id="21" dur="50"/>
                                        <p:tgtEl>
                                          <p:spTgt spid="23"/>
                                        </p:tgtEl>
                                      </p:cBhvr>
                                    </p:animEffect>
                                  </p:childTnLst>
                                </p:cTn>
                              </p:par>
                              <p:par>
                                <p:cTn id="22" presetID="36" presetClass="emph" presetSubtype="0" fill="hold" grpId="1" nodeType="withEffect">
                                  <p:stCondLst>
                                    <p:cond delay="0"/>
                                  </p:stCondLst>
                                  <p:iterate type="lt">
                                    <p:tmPct val="30000"/>
                                  </p:iterate>
                                  <p:childTnLst>
                                    <p:animScale>
                                      <p:cBhvr>
                                        <p:cTn id="23" dur="25" autoRev="1" fill="hold">
                                          <p:stCondLst>
                                            <p:cond delay="0"/>
                                          </p:stCondLst>
                                        </p:cTn>
                                        <p:tgtEl>
                                          <p:spTgt spid="23"/>
                                        </p:tgtEl>
                                      </p:cBhvr>
                                      <p:to x="80000" y="100000"/>
                                    </p:animScale>
                                    <p:anim by="(#ppt_w*0.10)" calcmode="lin" valueType="num">
                                      <p:cBhvr>
                                        <p:cTn id="24" dur="25" autoRev="1" fill="hold">
                                          <p:stCondLst>
                                            <p:cond delay="0"/>
                                          </p:stCondLst>
                                        </p:cTn>
                                        <p:tgtEl>
                                          <p:spTgt spid="23"/>
                                        </p:tgtEl>
                                        <p:attrNameLst>
                                          <p:attrName>ppt_x</p:attrName>
                                        </p:attrNameLst>
                                      </p:cBhvr>
                                    </p:anim>
                                    <p:anim by="(-#ppt_w*0.10)" calcmode="lin" valueType="num">
                                      <p:cBhvr>
                                        <p:cTn id="25" dur="25" autoRev="1" fill="hold">
                                          <p:stCondLst>
                                            <p:cond delay="0"/>
                                          </p:stCondLst>
                                        </p:cTn>
                                        <p:tgtEl>
                                          <p:spTgt spid="23"/>
                                        </p:tgtEl>
                                        <p:attrNameLst>
                                          <p:attrName>ppt_y</p:attrName>
                                        </p:attrNameLst>
                                      </p:cBhvr>
                                    </p:anim>
                                    <p:animRot by="-480000">
                                      <p:cBhvr>
                                        <p:cTn id="26" dur="25" autoRev="1" fill="hold">
                                          <p:stCondLst>
                                            <p:cond delay="0"/>
                                          </p:stCondLst>
                                        </p:cTn>
                                        <p:tgtEl>
                                          <p:spTgt spid="23"/>
                                        </p:tgtEl>
                                        <p:attrNameLst>
                                          <p:attrName>r</p:attrName>
                                        </p:attrNameLst>
                                      </p:cBhvr>
                                    </p:animRot>
                                  </p:childTnLst>
                                </p:cTn>
                              </p:par>
                            </p:childTnLst>
                          </p:cTn>
                        </p:par>
                        <p:par>
                          <p:cTn id="27" fill="hold">
                            <p:stCondLst>
                              <p:cond delay="2480"/>
                            </p:stCondLst>
                            <p:childTnLst>
                              <p:par>
                                <p:cTn id="28" presetID="22" presetClass="entr" presetSubtype="8" fill="hold" grpId="0" nodeType="afterEffect">
                                  <p:stCondLst>
                                    <p:cond delay="0"/>
                                  </p:stCondLst>
                                  <p:iterate type="lt">
                                    <p:tmPct val="30000"/>
                                  </p:iterate>
                                  <p:childTnLst>
                                    <p:set>
                                      <p:cBhvr>
                                        <p:cTn id="29" dur="1" fill="hold">
                                          <p:stCondLst>
                                            <p:cond delay="0"/>
                                          </p:stCondLst>
                                        </p:cTn>
                                        <p:tgtEl>
                                          <p:spTgt spid="24"/>
                                        </p:tgtEl>
                                        <p:attrNameLst>
                                          <p:attrName>style.visibility</p:attrName>
                                        </p:attrNameLst>
                                      </p:cBhvr>
                                      <p:to>
                                        <p:strVal val="visible"/>
                                      </p:to>
                                    </p:set>
                                    <p:animEffect transition="in" filter="wipe(left)">
                                      <p:cBhvr>
                                        <p:cTn id="30" dur="50"/>
                                        <p:tgtEl>
                                          <p:spTgt spid="24"/>
                                        </p:tgtEl>
                                      </p:cBhvr>
                                    </p:animEffect>
                                  </p:childTnLst>
                                </p:cTn>
                              </p:par>
                              <p:par>
                                <p:cTn id="31" presetID="36" presetClass="emph" presetSubtype="0" fill="hold" grpId="1" nodeType="withEffect">
                                  <p:stCondLst>
                                    <p:cond delay="0"/>
                                  </p:stCondLst>
                                  <p:iterate type="lt">
                                    <p:tmPct val="30000"/>
                                  </p:iterate>
                                  <p:childTnLst>
                                    <p:animScale>
                                      <p:cBhvr>
                                        <p:cTn id="32" dur="25" autoRev="1" fill="hold">
                                          <p:stCondLst>
                                            <p:cond delay="0"/>
                                          </p:stCondLst>
                                        </p:cTn>
                                        <p:tgtEl>
                                          <p:spTgt spid="24"/>
                                        </p:tgtEl>
                                      </p:cBhvr>
                                      <p:to x="80000" y="100000"/>
                                    </p:animScale>
                                    <p:anim by="(#ppt_w*0.10)" calcmode="lin" valueType="num">
                                      <p:cBhvr>
                                        <p:cTn id="33" dur="25" autoRev="1" fill="hold">
                                          <p:stCondLst>
                                            <p:cond delay="0"/>
                                          </p:stCondLst>
                                        </p:cTn>
                                        <p:tgtEl>
                                          <p:spTgt spid="24"/>
                                        </p:tgtEl>
                                        <p:attrNameLst>
                                          <p:attrName>ppt_x</p:attrName>
                                        </p:attrNameLst>
                                      </p:cBhvr>
                                    </p:anim>
                                    <p:anim by="(-#ppt_w*0.10)" calcmode="lin" valueType="num">
                                      <p:cBhvr>
                                        <p:cTn id="34" dur="25" autoRev="1" fill="hold">
                                          <p:stCondLst>
                                            <p:cond delay="0"/>
                                          </p:stCondLst>
                                        </p:cTn>
                                        <p:tgtEl>
                                          <p:spTgt spid="24"/>
                                        </p:tgtEl>
                                        <p:attrNameLst>
                                          <p:attrName>ppt_y</p:attrName>
                                        </p:attrNameLst>
                                      </p:cBhvr>
                                    </p:anim>
                                    <p:animRot by="-480000">
                                      <p:cBhvr>
                                        <p:cTn id="35" dur="25" autoRev="1" fill="hold">
                                          <p:stCondLst>
                                            <p:cond delay="0"/>
                                          </p:stCondLst>
                                        </p:cTn>
                                        <p:tgtEl>
                                          <p:spTgt spid="24"/>
                                        </p:tgtEl>
                                        <p:attrNameLst>
                                          <p:attrName>r</p:attrName>
                                        </p:attrNameLst>
                                      </p:cBhvr>
                                    </p:animRot>
                                  </p:childTnLst>
                                </p:cTn>
                              </p:par>
                            </p:childTnLst>
                          </p:cTn>
                        </p:par>
                        <p:par>
                          <p:cTn id="36" fill="hold">
                            <p:stCondLst>
                              <p:cond delay="3460"/>
                            </p:stCondLst>
                            <p:childTnLst>
                              <p:par>
                                <p:cTn id="37" presetID="22" presetClass="entr" presetSubtype="8" fill="hold" grpId="0" nodeType="afterEffect">
                                  <p:stCondLst>
                                    <p:cond delay="0"/>
                                  </p:stCondLst>
                                  <p:iterate type="lt">
                                    <p:tmPct val="30000"/>
                                  </p:iterate>
                                  <p:childTnLst>
                                    <p:set>
                                      <p:cBhvr>
                                        <p:cTn id="38" dur="1" fill="hold">
                                          <p:stCondLst>
                                            <p:cond delay="0"/>
                                          </p:stCondLst>
                                        </p:cTn>
                                        <p:tgtEl>
                                          <p:spTgt spid="25"/>
                                        </p:tgtEl>
                                        <p:attrNameLst>
                                          <p:attrName>style.visibility</p:attrName>
                                        </p:attrNameLst>
                                      </p:cBhvr>
                                      <p:to>
                                        <p:strVal val="visible"/>
                                      </p:to>
                                    </p:set>
                                    <p:animEffect transition="in" filter="wipe(left)">
                                      <p:cBhvr>
                                        <p:cTn id="39" dur="50"/>
                                        <p:tgtEl>
                                          <p:spTgt spid="25"/>
                                        </p:tgtEl>
                                      </p:cBhvr>
                                    </p:animEffect>
                                  </p:childTnLst>
                                </p:cTn>
                              </p:par>
                              <p:par>
                                <p:cTn id="40" presetID="36" presetClass="emph" presetSubtype="0" fill="hold" grpId="1" nodeType="withEffect">
                                  <p:stCondLst>
                                    <p:cond delay="0"/>
                                  </p:stCondLst>
                                  <p:iterate type="lt">
                                    <p:tmPct val="30000"/>
                                  </p:iterate>
                                  <p:childTnLst>
                                    <p:animScale>
                                      <p:cBhvr>
                                        <p:cTn id="41" dur="25" autoRev="1" fill="hold">
                                          <p:stCondLst>
                                            <p:cond delay="0"/>
                                          </p:stCondLst>
                                        </p:cTn>
                                        <p:tgtEl>
                                          <p:spTgt spid="25"/>
                                        </p:tgtEl>
                                      </p:cBhvr>
                                      <p:to x="80000" y="100000"/>
                                    </p:animScale>
                                    <p:anim by="(#ppt_w*0.10)" calcmode="lin" valueType="num">
                                      <p:cBhvr>
                                        <p:cTn id="42" dur="25" autoRev="1" fill="hold">
                                          <p:stCondLst>
                                            <p:cond delay="0"/>
                                          </p:stCondLst>
                                        </p:cTn>
                                        <p:tgtEl>
                                          <p:spTgt spid="25"/>
                                        </p:tgtEl>
                                        <p:attrNameLst>
                                          <p:attrName>ppt_x</p:attrName>
                                        </p:attrNameLst>
                                      </p:cBhvr>
                                    </p:anim>
                                    <p:anim by="(-#ppt_w*0.10)" calcmode="lin" valueType="num">
                                      <p:cBhvr>
                                        <p:cTn id="43" dur="25" autoRev="1" fill="hold">
                                          <p:stCondLst>
                                            <p:cond delay="0"/>
                                          </p:stCondLst>
                                        </p:cTn>
                                        <p:tgtEl>
                                          <p:spTgt spid="25"/>
                                        </p:tgtEl>
                                        <p:attrNameLst>
                                          <p:attrName>ppt_y</p:attrName>
                                        </p:attrNameLst>
                                      </p:cBhvr>
                                    </p:anim>
                                    <p:animRot by="-480000">
                                      <p:cBhvr>
                                        <p:cTn id="44" dur="25" autoRev="1" fill="hold">
                                          <p:stCondLst>
                                            <p:cond delay="0"/>
                                          </p:stCondLst>
                                        </p:cTn>
                                        <p:tgtEl>
                                          <p:spTgt spid="25"/>
                                        </p:tgtEl>
                                        <p:attrNameLst>
                                          <p:attrName>r</p:attrName>
                                        </p:attrNameLst>
                                      </p:cBhvr>
                                    </p:animRot>
                                  </p:childTnLst>
                                </p:cTn>
                              </p:par>
                            </p:childTnLst>
                          </p:cTn>
                        </p:par>
                        <p:par>
                          <p:cTn id="45" fill="hold">
                            <p:stCondLst>
                              <p:cond delay="4440"/>
                            </p:stCondLst>
                            <p:childTnLst>
                              <p:par>
                                <p:cTn id="46" presetID="22" presetClass="entr" presetSubtype="8" fill="hold" grpId="0" nodeType="afterEffect">
                                  <p:stCondLst>
                                    <p:cond delay="0"/>
                                  </p:stCondLst>
                                  <p:iterate type="lt">
                                    <p:tmPct val="30000"/>
                                  </p:iterate>
                                  <p:childTnLst>
                                    <p:set>
                                      <p:cBhvr>
                                        <p:cTn id="47" dur="1" fill="hold">
                                          <p:stCondLst>
                                            <p:cond delay="0"/>
                                          </p:stCondLst>
                                        </p:cTn>
                                        <p:tgtEl>
                                          <p:spTgt spid="26"/>
                                        </p:tgtEl>
                                        <p:attrNameLst>
                                          <p:attrName>style.visibility</p:attrName>
                                        </p:attrNameLst>
                                      </p:cBhvr>
                                      <p:to>
                                        <p:strVal val="visible"/>
                                      </p:to>
                                    </p:set>
                                    <p:animEffect transition="in" filter="wipe(left)">
                                      <p:cBhvr>
                                        <p:cTn id="48" dur="50"/>
                                        <p:tgtEl>
                                          <p:spTgt spid="26"/>
                                        </p:tgtEl>
                                      </p:cBhvr>
                                    </p:animEffect>
                                  </p:childTnLst>
                                </p:cTn>
                              </p:par>
                              <p:par>
                                <p:cTn id="49" presetID="36" presetClass="emph" presetSubtype="0" fill="hold" grpId="1" nodeType="withEffect">
                                  <p:stCondLst>
                                    <p:cond delay="0"/>
                                  </p:stCondLst>
                                  <p:iterate type="lt">
                                    <p:tmPct val="30000"/>
                                  </p:iterate>
                                  <p:childTnLst>
                                    <p:animScale>
                                      <p:cBhvr>
                                        <p:cTn id="50" dur="25" autoRev="1" fill="hold">
                                          <p:stCondLst>
                                            <p:cond delay="0"/>
                                          </p:stCondLst>
                                        </p:cTn>
                                        <p:tgtEl>
                                          <p:spTgt spid="26"/>
                                        </p:tgtEl>
                                      </p:cBhvr>
                                      <p:to x="80000" y="100000"/>
                                    </p:animScale>
                                    <p:anim by="(#ppt_w*0.10)" calcmode="lin" valueType="num">
                                      <p:cBhvr>
                                        <p:cTn id="51" dur="25" autoRev="1" fill="hold">
                                          <p:stCondLst>
                                            <p:cond delay="0"/>
                                          </p:stCondLst>
                                        </p:cTn>
                                        <p:tgtEl>
                                          <p:spTgt spid="26"/>
                                        </p:tgtEl>
                                        <p:attrNameLst>
                                          <p:attrName>ppt_x</p:attrName>
                                        </p:attrNameLst>
                                      </p:cBhvr>
                                    </p:anim>
                                    <p:anim by="(-#ppt_w*0.10)" calcmode="lin" valueType="num">
                                      <p:cBhvr>
                                        <p:cTn id="52" dur="25" autoRev="1" fill="hold">
                                          <p:stCondLst>
                                            <p:cond delay="0"/>
                                          </p:stCondLst>
                                        </p:cTn>
                                        <p:tgtEl>
                                          <p:spTgt spid="26"/>
                                        </p:tgtEl>
                                        <p:attrNameLst>
                                          <p:attrName>ppt_y</p:attrName>
                                        </p:attrNameLst>
                                      </p:cBhvr>
                                    </p:anim>
                                    <p:animRot by="-480000">
                                      <p:cBhvr>
                                        <p:cTn id="53" dur="25" autoRev="1" fill="hold">
                                          <p:stCondLst>
                                            <p:cond delay="0"/>
                                          </p:stCondLst>
                                        </p:cTn>
                                        <p:tgtEl>
                                          <p:spTgt spid="26"/>
                                        </p:tgtEl>
                                        <p:attrNameLst>
                                          <p:attrName>r</p:attrName>
                                        </p:attrNameLst>
                                      </p:cBhvr>
                                    </p:animRot>
                                  </p:childTnLst>
                                </p:cTn>
                              </p:par>
                            </p:childTnLst>
                          </p:cTn>
                        </p:par>
                        <p:par>
                          <p:cTn id="54" fill="hold">
                            <p:stCondLst>
                              <p:cond delay="5420"/>
                            </p:stCondLst>
                            <p:childTnLst>
                              <p:par>
                                <p:cTn id="55" presetID="22" presetClass="entr" presetSubtype="8" fill="hold" grpId="0" nodeType="afterEffect">
                                  <p:stCondLst>
                                    <p:cond delay="0"/>
                                  </p:stCondLst>
                                  <p:iterate type="lt">
                                    <p:tmPct val="30000"/>
                                  </p:iterate>
                                  <p:childTnLst>
                                    <p:set>
                                      <p:cBhvr>
                                        <p:cTn id="56" dur="1" fill="hold">
                                          <p:stCondLst>
                                            <p:cond delay="0"/>
                                          </p:stCondLst>
                                        </p:cTn>
                                        <p:tgtEl>
                                          <p:spTgt spid="27"/>
                                        </p:tgtEl>
                                        <p:attrNameLst>
                                          <p:attrName>style.visibility</p:attrName>
                                        </p:attrNameLst>
                                      </p:cBhvr>
                                      <p:to>
                                        <p:strVal val="visible"/>
                                      </p:to>
                                    </p:set>
                                    <p:animEffect transition="in" filter="wipe(left)">
                                      <p:cBhvr>
                                        <p:cTn id="57" dur="50"/>
                                        <p:tgtEl>
                                          <p:spTgt spid="27"/>
                                        </p:tgtEl>
                                      </p:cBhvr>
                                    </p:animEffect>
                                  </p:childTnLst>
                                </p:cTn>
                              </p:par>
                              <p:par>
                                <p:cTn id="58" presetID="36" presetClass="emph" presetSubtype="0" fill="hold" grpId="1" nodeType="withEffect">
                                  <p:stCondLst>
                                    <p:cond delay="0"/>
                                  </p:stCondLst>
                                  <p:iterate type="lt">
                                    <p:tmPct val="30000"/>
                                  </p:iterate>
                                  <p:childTnLst>
                                    <p:animScale>
                                      <p:cBhvr>
                                        <p:cTn id="59" dur="25" autoRev="1" fill="hold">
                                          <p:stCondLst>
                                            <p:cond delay="0"/>
                                          </p:stCondLst>
                                        </p:cTn>
                                        <p:tgtEl>
                                          <p:spTgt spid="27"/>
                                        </p:tgtEl>
                                      </p:cBhvr>
                                      <p:to x="80000" y="100000"/>
                                    </p:animScale>
                                    <p:anim by="(#ppt_w*0.10)" calcmode="lin" valueType="num">
                                      <p:cBhvr>
                                        <p:cTn id="60" dur="25" autoRev="1" fill="hold">
                                          <p:stCondLst>
                                            <p:cond delay="0"/>
                                          </p:stCondLst>
                                        </p:cTn>
                                        <p:tgtEl>
                                          <p:spTgt spid="27"/>
                                        </p:tgtEl>
                                        <p:attrNameLst>
                                          <p:attrName>ppt_x</p:attrName>
                                        </p:attrNameLst>
                                      </p:cBhvr>
                                    </p:anim>
                                    <p:anim by="(-#ppt_w*0.10)" calcmode="lin" valueType="num">
                                      <p:cBhvr>
                                        <p:cTn id="61" dur="25" autoRev="1" fill="hold">
                                          <p:stCondLst>
                                            <p:cond delay="0"/>
                                          </p:stCondLst>
                                        </p:cTn>
                                        <p:tgtEl>
                                          <p:spTgt spid="27"/>
                                        </p:tgtEl>
                                        <p:attrNameLst>
                                          <p:attrName>ppt_y</p:attrName>
                                        </p:attrNameLst>
                                      </p:cBhvr>
                                    </p:anim>
                                    <p:animRot by="-480000">
                                      <p:cBhvr>
                                        <p:cTn id="62"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22" grpId="0" animBg="1"/>
      <p:bldP spid="23" grpId="0"/>
      <p:bldP spid="23" grpId="1"/>
      <p:bldP spid="24" grpId="0"/>
      <p:bldP spid="24" grpId="1"/>
      <p:bldP spid="25" grpId="0"/>
      <p:bldP spid="25" grpId="1"/>
      <p:bldP spid="26" grpId="0"/>
      <p:bldP spid="26" grpId="1"/>
      <p:bldP spid="27" grpId="0"/>
      <p:bldP spid="27"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产品功能 </a:t>
            </a:r>
            <a:r>
              <a:rPr lang="en-US" altLang="zh-CN" b="1" dirty="0">
                <a:solidFill>
                  <a:schemeClr val="bg1"/>
                </a:solidFill>
                <a:latin typeface="微软雅黑" pitchFamily="34" charset="-122"/>
                <a:ea typeface="微软雅黑" pitchFamily="34" charset="-122"/>
              </a:rPr>
              <a:t>Product features</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91" name="Group 3"/>
          <p:cNvGrpSpPr>
            <a:grpSpLocks/>
          </p:cNvGrpSpPr>
          <p:nvPr/>
        </p:nvGrpSpPr>
        <p:grpSpPr bwMode="auto">
          <a:xfrm>
            <a:off x="817952" y="1773932"/>
            <a:ext cx="5842000" cy="3856038"/>
            <a:chOff x="0" y="0"/>
            <a:chExt cx="5166566" cy="3409678"/>
          </a:xfrm>
        </p:grpSpPr>
        <p:sp>
          <p:nvSpPr>
            <p:cNvPr id="92" name="椭圆 2"/>
            <p:cNvSpPr>
              <a:spLocks/>
            </p:cNvSpPr>
            <p:nvPr/>
          </p:nvSpPr>
          <p:spPr bwMode="auto">
            <a:xfrm rot="1748642">
              <a:off x="0" y="0"/>
              <a:ext cx="2211234" cy="2230539"/>
            </a:xfrm>
            <a:custGeom>
              <a:avLst/>
              <a:gdLst>
                <a:gd name="T0" fmla="*/ 2997604 w 2997604"/>
                <a:gd name="T1" fmla="*/ 1790780 h 3024336"/>
                <a:gd name="T2" fmla="*/ 1512168 w 2997604"/>
                <a:gd name="T3" fmla="*/ 3024336 h 3024336"/>
                <a:gd name="T4" fmla="*/ 0 w 2997604"/>
                <a:gd name="T5" fmla="*/ 1512168 h 3024336"/>
                <a:gd name="T6" fmla="*/ 1512168 w 2997604"/>
                <a:gd name="T7" fmla="*/ 0 h 3024336"/>
                <a:gd name="T8" fmla="*/ 1764196 w 2997604"/>
                <a:gd name="T9" fmla="*/ 22675 h 3024336"/>
              </a:gdLst>
              <a:ahLst/>
              <a:cxnLst>
                <a:cxn ang="0">
                  <a:pos x="T0" y="T1"/>
                </a:cxn>
                <a:cxn ang="0">
                  <a:pos x="T2" y="T3"/>
                </a:cxn>
                <a:cxn ang="0">
                  <a:pos x="T4" y="T5"/>
                </a:cxn>
                <a:cxn ang="0">
                  <a:pos x="T6" y="T7"/>
                </a:cxn>
                <a:cxn ang="0">
                  <a:pos x="T8" y="T9"/>
                </a:cxn>
              </a:cxnLst>
              <a:rect l="0" t="0" r="r" b="b"/>
              <a:pathLst>
                <a:path w="2997604" h="3024336">
                  <a:moveTo>
                    <a:pt x="2997604" y="1790780"/>
                  </a:moveTo>
                  <a:cubicBezTo>
                    <a:pt x="2867846" y="2492941"/>
                    <a:pt x="2252064" y="3024336"/>
                    <a:pt x="1512168" y="3024336"/>
                  </a:cubicBezTo>
                  <a:cubicBezTo>
                    <a:pt x="677021" y="3024336"/>
                    <a:pt x="0" y="2347315"/>
                    <a:pt x="0" y="1512168"/>
                  </a:cubicBezTo>
                  <a:cubicBezTo>
                    <a:pt x="0" y="677021"/>
                    <a:pt x="677021" y="0"/>
                    <a:pt x="1512168" y="0"/>
                  </a:cubicBezTo>
                  <a:cubicBezTo>
                    <a:pt x="1598138" y="0"/>
                    <a:pt x="1682432" y="7174"/>
                    <a:pt x="1764196" y="22675"/>
                  </a:cubicBezTo>
                </a:path>
              </a:pathLst>
            </a:custGeom>
            <a:noFill/>
            <a:ln w="25400" cap="flat" cmpd="sng">
              <a:solidFill>
                <a:schemeClr val="tx2">
                  <a:lumMod val="75000"/>
                </a:schemeClr>
              </a:solidFill>
              <a:prstDash val="sysDash"/>
              <a:round/>
              <a:headEnd/>
              <a:tailEnd type="triangle" w="lg" len="lg"/>
            </a:ln>
            <a:extLst>
              <a:ext uri="{909E8E84-426E-40DD-AFC4-6F175D3DCCD1}">
                <a14:hiddenFill xmlns:a14="http://schemas.microsoft.com/office/drawing/2010/main">
                  <a:solidFill>
                    <a:srgbClr val="FFFFFF"/>
                  </a:solidFill>
                </a14:hiddenFill>
              </a:ext>
            </a:extLst>
          </p:spPr>
          <p:txBody>
            <a:bodyPr lIns="68580" tIns="34290" rIns="68580" bIns="34290" anchor="ctr"/>
            <a:lstStyle/>
            <a:p>
              <a:endParaRPr lang="zh-CN" altLang="en-US"/>
            </a:p>
          </p:txBody>
        </p:sp>
        <p:sp>
          <p:nvSpPr>
            <p:cNvPr id="93" name="椭圆 4"/>
            <p:cNvSpPr>
              <a:spLocks/>
            </p:cNvSpPr>
            <p:nvPr/>
          </p:nvSpPr>
          <p:spPr bwMode="auto">
            <a:xfrm rot="1748642">
              <a:off x="2072242" y="1513229"/>
              <a:ext cx="1573837" cy="746788"/>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chemeClr val="tx2">
                  <a:lumMod val="75000"/>
                </a:schemeClr>
              </a:solidFill>
              <a:prstDash val="sysDash"/>
              <a:round/>
              <a:headEnd/>
              <a:tailEnd/>
            </a:ln>
            <a:extLst>
              <a:ext uri="{909E8E84-426E-40DD-AFC4-6F175D3DCCD1}">
                <a14:hiddenFill xmlns:a14="http://schemas.microsoft.com/office/drawing/2010/main">
                  <a:solidFill>
                    <a:srgbClr val="FFFFFF"/>
                  </a:solidFill>
                </a14:hiddenFill>
              </a:ext>
            </a:extLst>
          </p:spPr>
          <p:txBody>
            <a:bodyPr lIns="68580" tIns="34290" rIns="68580" bIns="34290" anchor="ctr"/>
            <a:lstStyle/>
            <a:p>
              <a:endParaRPr lang="zh-CN" altLang="en-US"/>
            </a:p>
          </p:txBody>
        </p:sp>
        <p:sp>
          <p:nvSpPr>
            <p:cNvPr id="94" name="椭圆 4"/>
            <p:cNvSpPr>
              <a:spLocks/>
            </p:cNvSpPr>
            <p:nvPr/>
          </p:nvSpPr>
          <p:spPr bwMode="auto">
            <a:xfrm rot="1748643" flipV="1">
              <a:off x="3158906" y="2877661"/>
              <a:ext cx="1121762" cy="532017"/>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chemeClr val="tx2">
                  <a:lumMod val="75000"/>
                </a:schemeClr>
              </a:solidFill>
              <a:prstDash val="sysDash"/>
              <a:round/>
              <a:headEnd/>
              <a:tailEnd/>
            </a:ln>
            <a:extLst>
              <a:ext uri="{909E8E84-426E-40DD-AFC4-6F175D3DCCD1}">
                <a14:hiddenFill xmlns:a14="http://schemas.microsoft.com/office/drawing/2010/main">
                  <a:solidFill>
                    <a:srgbClr val="FFFFFF"/>
                  </a:solidFill>
                </a14:hiddenFill>
              </a:ext>
            </a:extLst>
          </p:spPr>
          <p:txBody>
            <a:bodyPr lIns="68580" tIns="34290" rIns="68580" bIns="34290" anchor="ctr"/>
            <a:lstStyle/>
            <a:p>
              <a:endParaRPr lang="zh-CN" altLang="en-US"/>
            </a:p>
          </p:txBody>
        </p:sp>
        <p:sp>
          <p:nvSpPr>
            <p:cNvPr id="95" name="椭圆 4"/>
            <p:cNvSpPr>
              <a:spLocks/>
            </p:cNvSpPr>
            <p:nvPr/>
          </p:nvSpPr>
          <p:spPr bwMode="auto">
            <a:xfrm rot="1748642">
              <a:off x="4392985" y="3020842"/>
              <a:ext cx="773581" cy="366376"/>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chemeClr val="tx2">
                  <a:lumMod val="75000"/>
                </a:schemeClr>
              </a:solidFill>
              <a:prstDash val="sysDash"/>
              <a:round/>
              <a:headEnd/>
              <a:tailEnd/>
            </a:ln>
            <a:extLst>
              <a:ext uri="{909E8E84-426E-40DD-AFC4-6F175D3DCCD1}">
                <a14:hiddenFill xmlns:a14="http://schemas.microsoft.com/office/drawing/2010/main">
                  <a:solidFill>
                    <a:srgbClr val="FFFFFF"/>
                  </a:solidFill>
                </a14:hiddenFill>
              </a:ext>
            </a:extLst>
          </p:spPr>
          <p:txBody>
            <a:bodyPr lIns="68580" tIns="34290" rIns="68580" bIns="34290" anchor="ctr"/>
            <a:lstStyle/>
            <a:p>
              <a:endParaRPr lang="zh-CN" altLang="en-US"/>
            </a:p>
          </p:txBody>
        </p:sp>
      </p:grpSp>
      <p:sp>
        <p:nvSpPr>
          <p:cNvPr id="96" name="KSO_GN4"/>
          <p:cNvSpPr>
            <a:spLocks noChangeArrowheads="1"/>
          </p:cNvSpPr>
          <p:nvPr/>
        </p:nvSpPr>
        <p:spPr bwMode="auto">
          <a:xfrm>
            <a:off x="967177" y="1929507"/>
            <a:ext cx="2220912" cy="2220913"/>
          </a:xfrm>
          <a:prstGeom prst="ellipse">
            <a:avLst/>
          </a:prstGeom>
          <a:solidFill>
            <a:srgbClr val="002060"/>
          </a:solidFill>
          <a:ln>
            <a:noFill/>
          </a:ln>
          <a:extLst/>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r>
              <a:rPr lang="en-US" altLang="zh-CN" sz="7200" dirty="0">
                <a:solidFill>
                  <a:schemeClr val="bg1"/>
                </a:solidFill>
                <a:latin typeface="Impact" pitchFamily="34" charset="0"/>
              </a:rPr>
              <a:t>04</a:t>
            </a:r>
          </a:p>
        </p:txBody>
      </p:sp>
      <p:sp>
        <p:nvSpPr>
          <p:cNvPr id="97" name="KSO_GN3"/>
          <p:cNvSpPr>
            <a:spLocks noChangeArrowheads="1"/>
          </p:cNvSpPr>
          <p:nvPr/>
        </p:nvSpPr>
        <p:spPr bwMode="auto">
          <a:xfrm>
            <a:off x="3011877" y="3556695"/>
            <a:ext cx="1571625" cy="1571625"/>
          </a:xfrm>
          <a:prstGeom prst="ellipse">
            <a:avLst/>
          </a:prstGeom>
          <a:solidFill>
            <a:srgbClr val="0070C0"/>
          </a:solidFill>
          <a:ln>
            <a:noFill/>
          </a:ln>
          <a:extLst/>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r>
              <a:rPr lang="en-US" altLang="zh-CN" sz="5400" dirty="0">
                <a:solidFill>
                  <a:schemeClr val="bg1"/>
                </a:solidFill>
                <a:latin typeface="Impact" pitchFamily="34" charset="0"/>
              </a:rPr>
              <a:t>03</a:t>
            </a:r>
          </a:p>
        </p:txBody>
      </p:sp>
      <p:sp>
        <p:nvSpPr>
          <p:cNvPr id="98" name="KSO_GN2"/>
          <p:cNvSpPr>
            <a:spLocks noChangeArrowheads="1"/>
          </p:cNvSpPr>
          <p:nvPr/>
        </p:nvSpPr>
        <p:spPr bwMode="auto">
          <a:xfrm rot="10800000" flipV="1">
            <a:off x="4642239" y="4425057"/>
            <a:ext cx="1120775" cy="1120775"/>
          </a:xfrm>
          <a:prstGeom prst="ellipse">
            <a:avLst/>
          </a:prstGeom>
          <a:solidFill>
            <a:srgbClr val="002060"/>
          </a:solidFill>
          <a:ln>
            <a:noFill/>
          </a:ln>
          <a:extLst/>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r>
              <a:rPr lang="en-US" altLang="zh-CN" sz="3600" dirty="0">
                <a:solidFill>
                  <a:schemeClr val="bg1"/>
                </a:solidFill>
                <a:latin typeface="Impact" pitchFamily="34" charset="0"/>
              </a:rPr>
              <a:t>02</a:t>
            </a:r>
            <a:endParaRPr lang="en-US" altLang="zh-CN" sz="2000" dirty="0">
              <a:solidFill>
                <a:schemeClr val="bg1"/>
              </a:solidFill>
              <a:latin typeface="Impact" pitchFamily="34" charset="0"/>
            </a:endParaRPr>
          </a:p>
        </p:txBody>
      </p:sp>
      <p:sp>
        <p:nvSpPr>
          <p:cNvPr id="100" name="KSO_GN1"/>
          <p:cNvSpPr>
            <a:spLocks noChangeArrowheads="1"/>
          </p:cNvSpPr>
          <p:nvPr/>
        </p:nvSpPr>
        <p:spPr bwMode="auto">
          <a:xfrm>
            <a:off x="5710627" y="5248970"/>
            <a:ext cx="773112" cy="773112"/>
          </a:xfrm>
          <a:prstGeom prst="ellipse">
            <a:avLst/>
          </a:prstGeom>
          <a:solidFill>
            <a:srgbClr val="0070C0"/>
          </a:solidFill>
          <a:ln>
            <a:noFill/>
          </a:ln>
          <a:extLst/>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r>
              <a:rPr lang="en-US" altLang="zh-CN" sz="3600" dirty="0">
                <a:solidFill>
                  <a:schemeClr val="bg1"/>
                </a:solidFill>
                <a:latin typeface="Impact" pitchFamily="34" charset="0"/>
              </a:rPr>
              <a:t>01</a:t>
            </a:r>
          </a:p>
        </p:txBody>
      </p:sp>
      <p:sp>
        <p:nvSpPr>
          <p:cNvPr id="101" name="文本框 11"/>
          <p:cNvSpPr txBox="1">
            <a:spLocks noChangeArrowheads="1"/>
          </p:cNvSpPr>
          <p:nvPr/>
        </p:nvSpPr>
        <p:spPr bwMode="auto">
          <a:xfrm>
            <a:off x="3197969" y="1403209"/>
            <a:ext cx="5602411"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just" eaLnBrk="1" hangingPunct="1">
              <a:lnSpc>
                <a:spcPct val="130000"/>
              </a:lnSpc>
            </a:pPr>
            <a:r>
              <a:rPr lang="zh-CN" altLang="en-US" sz="1600" dirty="0">
                <a:solidFill>
                  <a:srgbClr val="262626"/>
                </a:solidFill>
              </a:rPr>
              <a:t>点击此处输入文字点击此处输入文字点击此处输入文字</a:t>
            </a:r>
            <a:endParaRPr lang="en-US" altLang="zh-CN" sz="1600" dirty="0">
              <a:solidFill>
                <a:srgbClr val="262626"/>
              </a:solidFill>
            </a:endParaRPr>
          </a:p>
          <a:p>
            <a:pPr algn="just">
              <a:lnSpc>
                <a:spcPct val="130000"/>
              </a:lnSpc>
            </a:pPr>
            <a:r>
              <a:rPr lang="zh-CN" altLang="en-US" sz="1600" dirty="0">
                <a:solidFill>
                  <a:srgbClr val="262626"/>
                </a:solidFill>
              </a:rPr>
              <a:t>点击此处输入文字点击此处输入文字点击此处输入文字</a:t>
            </a:r>
            <a:endParaRPr lang="en-US" altLang="zh-CN" sz="1600" dirty="0">
              <a:solidFill>
                <a:srgbClr val="262626"/>
              </a:solidFill>
            </a:endParaRPr>
          </a:p>
          <a:p>
            <a:pPr algn="just">
              <a:lnSpc>
                <a:spcPct val="130000"/>
              </a:lnSpc>
            </a:pPr>
            <a:r>
              <a:rPr lang="zh-CN" altLang="en-US" sz="1600" dirty="0">
                <a:solidFill>
                  <a:srgbClr val="262626"/>
                </a:solidFill>
              </a:rPr>
              <a:t>点击此处输入文字点击此处输入文字点击此处输入文字</a:t>
            </a:r>
          </a:p>
        </p:txBody>
      </p:sp>
      <p:sp>
        <p:nvSpPr>
          <p:cNvPr id="102" name="文本框 12"/>
          <p:cNvSpPr txBox="1">
            <a:spLocks noChangeArrowheads="1"/>
          </p:cNvSpPr>
          <p:nvPr/>
        </p:nvSpPr>
        <p:spPr bwMode="auto">
          <a:xfrm>
            <a:off x="4442991" y="2913310"/>
            <a:ext cx="5249393"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just" eaLnBrk="1" hangingPunct="1">
              <a:lnSpc>
                <a:spcPct val="130000"/>
              </a:lnSpc>
            </a:pPr>
            <a:r>
              <a:rPr lang="zh-CN" altLang="en-US" sz="1600" dirty="0">
                <a:solidFill>
                  <a:srgbClr val="262626"/>
                </a:solidFill>
              </a:rPr>
              <a:t>点击此处输入文字点击此处输入文字点击此处输入文字</a:t>
            </a:r>
            <a:endParaRPr lang="en-US" altLang="zh-CN" sz="1600" dirty="0">
              <a:solidFill>
                <a:srgbClr val="262626"/>
              </a:solidFill>
            </a:endParaRPr>
          </a:p>
          <a:p>
            <a:pPr algn="just">
              <a:lnSpc>
                <a:spcPct val="130000"/>
              </a:lnSpc>
            </a:pPr>
            <a:r>
              <a:rPr lang="zh-CN" altLang="en-US" sz="1600" dirty="0">
                <a:solidFill>
                  <a:srgbClr val="262626"/>
                </a:solidFill>
              </a:rPr>
              <a:t>点击此处输入文字点击此处输入文字点击此处输入文字</a:t>
            </a:r>
          </a:p>
        </p:txBody>
      </p:sp>
      <p:sp>
        <p:nvSpPr>
          <p:cNvPr id="103" name="文本框 13"/>
          <p:cNvSpPr txBox="1">
            <a:spLocks noChangeArrowheads="1"/>
          </p:cNvSpPr>
          <p:nvPr/>
        </p:nvSpPr>
        <p:spPr bwMode="auto">
          <a:xfrm>
            <a:off x="5739135" y="4137446"/>
            <a:ext cx="5091640"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just">
              <a:lnSpc>
                <a:spcPct val="130000"/>
              </a:lnSpc>
            </a:pPr>
            <a:r>
              <a:rPr lang="zh-CN" altLang="en-US" sz="1600" dirty="0">
                <a:solidFill>
                  <a:srgbClr val="262626"/>
                </a:solidFill>
              </a:rPr>
              <a:t>点击此处输入文字点击此处输入文字点击此处输入文字</a:t>
            </a:r>
            <a:endParaRPr lang="en-US" altLang="zh-CN" sz="1600" dirty="0">
              <a:solidFill>
                <a:srgbClr val="262626"/>
              </a:solidFill>
            </a:endParaRPr>
          </a:p>
          <a:p>
            <a:pPr algn="just">
              <a:lnSpc>
                <a:spcPct val="130000"/>
              </a:lnSpc>
            </a:pPr>
            <a:r>
              <a:rPr lang="zh-CN" altLang="en-US" sz="1600" dirty="0">
                <a:solidFill>
                  <a:srgbClr val="262626"/>
                </a:solidFill>
              </a:rPr>
              <a:t>点击此处输入文字点击此处输入文字点击此处输入文字</a:t>
            </a:r>
          </a:p>
        </p:txBody>
      </p:sp>
      <p:sp>
        <p:nvSpPr>
          <p:cNvPr id="104" name="文本框 14"/>
          <p:cNvSpPr txBox="1">
            <a:spLocks noChangeArrowheads="1"/>
          </p:cNvSpPr>
          <p:nvPr/>
        </p:nvSpPr>
        <p:spPr bwMode="auto">
          <a:xfrm>
            <a:off x="6654353" y="5217566"/>
            <a:ext cx="5133454"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just">
              <a:lnSpc>
                <a:spcPct val="130000"/>
              </a:lnSpc>
            </a:pPr>
            <a:r>
              <a:rPr lang="zh-CN" altLang="en-US" sz="1600" dirty="0">
                <a:solidFill>
                  <a:srgbClr val="262626"/>
                </a:solidFill>
              </a:rPr>
              <a:t>点击此处输入文字点击此处输入文字点击此处输入文字</a:t>
            </a:r>
            <a:endParaRPr lang="en-US" altLang="zh-CN" sz="1600" dirty="0">
              <a:solidFill>
                <a:srgbClr val="262626"/>
              </a:solidFill>
            </a:endParaRPr>
          </a:p>
          <a:p>
            <a:pPr algn="just">
              <a:lnSpc>
                <a:spcPct val="130000"/>
              </a:lnSpc>
            </a:pPr>
            <a:r>
              <a:rPr lang="zh-CN" altLang="en-US" sz="1600" dirty="0">
                <a:solidFill>
                  <a:srgbClr val="262626"/>
                </a:solidFill>
              </a:rPr>
              <a:t>点击此处输入文字点击此处输入文字点击此处输入文字</a:t>
            </a:r>
          </a:p>
        </p:txBody>
      </p:sp>
    </p:spTree>
    <p:extLst>
      <p:ext uri="{BB962C8B-B14F-4D97-AF65-F5344CB8AC3E}">
        <p14:creationId xmlns:p14="http://schemas.microsoft.com/office/powerpoint/2010/main" val="17863599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91"/>
                                        </p:tgtEl>
                                        <p:attrNameLst>
                                          <p:attrName>style.visibility</p:attrName>
                                        </p:attrNameLst>
                                      </p:cBhvr>
                                      <p:to>
                                        <p:strVal val="visible"/>
                                      </p:to>
                                    </p:set>
                                    <p:animEffect transition="in" filter="wipe(down)">
                                      <p:cBhvr>
                                        <p:cTn id="13" dur="750"/>
                                        <p:tgtEl>
                                          <p:spTgt spid="91"/>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100"/>
                                        </p:tgtEl>
                                        <p:attrNameLst>
                                          <p:attrName>style.visibility</p:attrName>
                                        </p:attrNameLst>
                                      </p:cBhvr>
                                      <p:to>
                                        <p:strVal val="visible"/>
                                      </p:to>
                                    </p:set>
                                    <p:animEffect transition="in" filter="fade">
                                      <p:cBhvr>
                                        <p:cTn id="16" dur="500"/>
                                        <p:tgtEl>
                                          <p:spTgt spid="100"/>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98"/>
                                        </p:tgtEl>
                                        <p:attrNameLst>
                                          <p:attrName>style.visibility</p:attrName>
                                        </p:attrNameLst>
                                      </p:cBhvr>
                                      <p:to>
                                        <p:strVal val="visible"/>
                                      </p:to>
                                    </p:set>
                                    <p:animEffect transition="in" filter="fade">
                                      <p:cBhvr>
                                        <p:cTn id="19" dur="500"/>
                                        <p:tgtEl>
                                          <p:spTgt spid="98"/>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500"/>
                                        <p:tgtEl>
                                          <p:spTgt spid="97"/>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96"/>
                                        </p:tgtEl>
                                        <p:attrNameLst>
                                          <p:attrName>style.visibility</p:attrName>
                                        </p:attrNameLst>
                                      </p:cBhvr>
                                      <p:to>
                                        <p:strVal val="visible"/>
                                      </p:to>
                                    </p:set>
                                    <p:animEffect transition="in" filter="fade">
                                      <p:cBhvr>
                                        <p:cTn id="25" dur="500"/>
                                        <p:tgtEl>
                                          <p:spTgt spid="96"/>
                                        </p:tgtEl>
                                      </p:cBhvr>
                                    </p:animEffect>
                                  </p:childTnLst>
                                </p:cTn>
                              </p:par>
                            </p:childTnLst>
                          </p:cTn>
                        </p:par>
                        <p:par>
                          <p:cTn id="26" fill="hold">
                            <p:stCondLst>
                              <p:cond delay="125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101"/>
                                        </p:tgtEl>
                                        <p:attrNameLst>
                                          <p:attrName>style.visibility</p:attrName>
                                        </p:attrNameLst>
                                      </p:cBhvr>
                                      <p:to>
                                        <p:strVal val="visible"/>
                                      </p:to>
                                    </p:set>
                                    <p:anim calcmode="lin" valueType="num">
                                      <p:cBhvr>
                                        <p:cTn id="29"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101"/>
                                        </p:tgtEl>
                                        <p:attrNameLst>
                                          <p:attrName>ppt_y</p:attrName>
                                        </p:attrNameLst>
                                      </p:cBhvr>
                                      <p:tavLst>
                                        <p:tav tm="0">
                                          <p:val>
                                            <p:strVal val="#ppt_y"/>
                                          </p:val>
                                        </p:tav>
                                        <p:tav tm="100000">
                                          <p:val>
                                            <p:strVal val="#ppt_y"/>
                                          </p:val>
                                        </p:tav>
                                      </p:tavLst>
                                    </p:anim>
                                    <p:anim calcmode="lin" valueType="num">
                                      <p:cBhvr>
                                        <p:cTn id="31"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101"/>
                                        </p:tgtEl>
                                      </p:cBhvr>
                                    </p:animEffect>
                                  </p:childTnLst>
                                </p:cTn>
                              </p:par>
                              <p:par>
                                <p:cTn id="34" presetID="41" presetClass="entr" presetSubtype="0" fill="hold" grpId="0" nodeType="withEffect">
                                  <p:stCondLst>
                                    <p:cond delay="0"/>
                                  </p:stCondLst>
                                  <p:iterate type="lt">
                                    <p:tmPct val="10000"/>
                                  </p:iterate>
                                  <p:childTnLst>
                                    <p:set>
                                      <p:cBhvr>
                                        <p:cTn id="35" dur="1" fill="hold">
                                          <p:stCondLst>
                                            <p:cond delay="0"/>
                                          </p:stCondLst>
                                        </p:cTn>
                                        <p:tgtEl>
                                          <p:spTgt spid="102"/>
                                        </p:tgtEl>
                                        <p:attrNameLst>
                                          <p:attrName>style.visibility</p:attrName>
                                        </p:attrNameLst>
                                      </p:cBhvr>
                                      <p:to>
                                        <p:strVal val="visible"/>
                                      </p:to>
                                    </p:set>
                                    <p:anim calcmode="lin" valueType="num">
                                      <p:cBhvr>
                                        <p:cTn id="36" dur="500" fill="hold"/>
                                        <p:tgtEl>
                                          <p:spTgt spid="102"/>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102"/>
                                        </p:tgtEl>
                                        <p:attrNameLst>
                                          <p:attrName>ppt_y</p:attrName>
                                        </p:attrNameLst>
                                      </p:cBhvr>
                                      <p:tavLst>
                                        <p:tav tm="0">
                                          <p:val>
                                            <p:strVal val="#ppt_y"/>
                                          </p:val>
                                        </p:tav>
                                        <p:tav tm="100000">
                                          <p:val>
                                            <p:strVal val="#ppt_y"/>
                                          </p:val>
                                        </p:tav>
                                      </p:tavLst>
                                    </p:anim>
                                    <p:anim calcmode="lin" valueType="num">
                                      <p:cBhvr>
                                        <p:cTn id="38" dur="500" fill="hold"/>
                                        <p:tgtEl>
                                          <p:spTgt spid="102"/>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102"/>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102"/>
                                        </p:tgtEl>
                                      </p:cBhvr>
                                    </p:animEffect>
                                  </p:childTnLst>
                                </p:cTn>
                              </p:par>
                              <p:par>
                                <p:cTn id="41" presetID="41" presetClass="entr" presetSubtype="0" fill="hold" grpId="0" nodeType="withEffect">
                                  <p:stCondLst>
                                    <p:cond delay="0"/>
                                  </p:stCondLst>
                                  <p:iterate type="lt">
                                    <p:tmPct val="10000"/>
                                  </p:iterate>
                                  <p:childTnLst>
                                    <p:set>
                                      <p:cBhvr>
                                        <p:cTn id="42" dur="1" fill="hold">
                                          <p:stCondLst>
                                            <p:cond delay="0"/>
                                          </p:stCondLst>
                                        </p:cTn>
                                        <p:tgtEl>
                                          <p:spTgt spid="103"/>
                                        </p:tgtEl>
                                        <p:attrNameLst>
                                          <p:attrName>style.visibility</p:attrName>
                                        </p:attrNameLst>
                                      </p:cBhvr>
                                      <p:to>
                                        <p:strVal val="visible"/>
                                      </p:to>
                                    </p:set>
                                    <p:anim calcmode="lin" valueType="num">
                                      <p:cBhvr>
                                        <p:cTn id="43" dur="500" fill="hold"/>
                                        <p:tgtEl>
                                          <p:spTgt spid="103"/>
                                        </p:tgtEl>
                                        <p:attrNameLst>
                                          <p:attrName>ppt_x</p:attrName>
                                        </p:attrNameLst>
                                      </p:cBhvr>
                                      <p:tavLst>
                                        <p:tav tm="0">
                                          <p:val>
                                            <p:strVal val="#ppt_x"/>
                                          </p:val>
                                        </p:tav>
                                        <p:tav tm="50000">
                                          <p:val>
                                            <p:strVal val="#ppt_x+.1"/>
                                          </p:val>
                                        </p:tav>
                                        <p:tav tm="100000">
                                          <p:val>
                                            <p:strVal val="#ppt_x"/>
                                          </p:val>
                                        </p:tav>
                                      </p:tavLst>
                                    </p:anim>
                                    <p:anim calcmode="lin" valueType="num">
                                      <p:cBhvr>
                                        <p:cTn id="44" dur="500" fill="hold"/>
                                        <p:tgtEl>
                                          <p:spTgt spid="103"/>
                                        </p:tgtEl>
                                        <p:attrNameLst>
                                          <p:attrName>ppt_y</p:attrName>
                                        </p:attrNameLst>
                                      </p:cBhvr>
                                      <p:tavLst>
                                        <p:tav tm="0">
                                          <p:val>
                                            <p:strVal val="#ppt_y"/>
                                          </p:val>
                                        </p:tav>
                                        <p:tav tm="100000">
                                          <p:val>
                                            <p:strVal val="#ppt_y"/>
                                          </p:val>
                                        </p:tav>
                                      </p:tavLst>
                                    </p:anim>
                                    <p:anim calcmode="lin" valueType="num">
                                      <p:cBhvr>
                                        <p:cTn id="45" dur="500" fill="hold"/>
                                        <p:tgtEl>
                                          <p:spTgt spid="103"/>
                                        </p:tgtEl>
                                        <p:attrNameLst>
                                          <p:attrName>ppt_h</p:attrName>
                                        </p:attrNameLst>
                                      </p:cBhvr>
                                      <p:tavLst>
                                        <p:tav tm="0">
                                          <p:val>
                                            <p:strVal val="#ppt_h/10"/>
                                          </p:val>
                                        </p:tav>
                                        <p:tav tm="50000">
                                          <p:val>
                                            <p:strVal val="#ppt_h+.01"/>
                                          </p:val>
                                        </p:tav>
                                        <p:tav tm="100000">
                                          <p:val>
                                            <p:strVal val="#ppt_h"/>
                                          </p:val>
                                        </p:tav>
                                      </p:tavLst>
                                    </p:anim>
                                    <p:anim calcmode="lin" valueType="num">
                                      <p:cBhvr>
                                        <p:cTn id="46" dur="500" fill="hold"/>
                                        <p:tgtEl>
                                          <p:spTgt spid="103"/>
                                        </p:tgtEl>
                                        <p:attrNameLst>
                                          <p:attrName>ppt_w</p:attrName>
                                        </p:attrNameLst>
                                      </p:cBhvr>
                                      <p:tavLst>
                                        <p:tav tm="0">
                                          <p:val>
                                            <p:strVal val="#ppt_w/10"/>
                                          </p:val>
                                        </p:tav>
                                        <p:tav tm="50000">
                                          <p:val>
                                            <p:strVal val="#ppt_w+.01"/>
                                          </p:val>
                                        </p:tav>
                                        <p:tav tm="100000">
                                          <p:val>
                                            <p:strVal val="#ppt_w"/>
                                          </p:val>
                                        </p:tav>
                                      </p:tavLst>
                                    </p:anim>
                                    <p:animEffect transition="in" filter="fade">
                                      <p:cBhvr>
                                        <p:cTn id="47" dur="500" tmFilter="0,0; .5, 1; 1, 1"/>
                                        <p:tgtEl>
                                          <p:spTgt spid="103"/>
                                        </p:tgtEl>
                                      </p:cBhvr>
                                    </p:animEffect>
                                  </p:childTnLst>
                                </p:cTn>
                              </p:par>
                              <p:par>
                                <p:cTn id="48" presetID="41" presetClass="entr" presetSubtype="0" fill="hold" grpId="0" nodeType="withEffect">
                                  <p:stCondLst>
                                    <p:cond delay="0"/>
                                  </p:stCondLst>
                                  <p:iterate type="lt">
                                    <p:tmPct val="10000"/>
                                  </p:iterate>
                                  <p:childTnLst>
                                    <p:set>
                                      <p:cBhvr>
                                        <p:cTn id="49" dur="1" fill="hold">
                                          <p:stCondLst>
                                            <p:cond delay="0"/>
                                          </p:stCondLst>
                                        </p:cTn>
                                        <p:tgtEl>
                                          <p:spTgt spid="104"/>
                                        </p:tgtEl>
                                        <p:attrNameLst>
                                          <p:attrName>style.visibility</p:attrName>
                                        </p:attrNameLst>
                                      </p:cBhvr>
                                      <p:to>
                                        <p:strVal val="visible"/>
                                      </p:to>
                                    </p:set>
                                    <p:anim calcmode="lin" valueType="num">
                                      <p:cBhvr>
                                        <p:cTn id="50" dur="500" fill="hold"/>
                                        <p:tgtEl>
                                          <p:spTgt spid="104"/>
                                        </p:tgtEl>
                                        <p:attrNameLst>
                                          <p:attrName>ppt_x</p:attrName>
                                        </p:attrNameLst>
                                      </p:cBhvr>
                                      <p:tavLst>
                                        <p:tav tm="0">
                                          <p:val>
                                            <p:strVal val="#ppt_x"/>
                                          </p:val>
                                        </p:tav>
                                        <p:tav tm="50000">
                                          <p:val>
                                            <p:strVal val="#ppt_x+.1"/>
                                          </p:val>
                                        </p:tav>
                                        <p:tav tm="100000">
                                          <p:val>
                                            <p:strVal val="#ppt_x"/>
                                          </p:val>
                                        </p:tav>
                                      </p:tavLst>
                                    </p:anim>
                                    <p:anim calcmode="lin" valueType="num">
                                      <p:cBhvr>
                                        <p:cTn id="51" dur="500" fill="hold"/>
                                        <p:tgtEl>
                                          <p:spTgt spid="104"/>
                                        </p:tgtEl>
                                        <p:attrNameLst>
                                          <p:attrName>ppt_y</p:attrName>
                                        </p:attrNameLst>
                                      </p:cBhvr>
                                      <p:tavLst>
                                        <p:tav tm="0">
                                          <p:val>
                                            <p:strVal val="#ppt_y"/>
                                          </p:val>
                                        </p:tav>
                                        <p:tav tm="100000">
                                          <p:val>
                                            <p:strVal val="#ppt_y"/>
                                          </p:val>
                                        </p:tav>
                                      </p:tavLst>
                                    </p:anim>
                                    <p:anim calcmode="lin" valueType="num">
                                      <p:cBhvr>
                                        <p:cTn id="52" dur="500" fill="hold"/>
                                        <p:tgtEl>
                                          <p:spTgt spid="104"/>
                                        </p:tgtEl>
                                        <p:attrNameLst>
                                          <p:attrName>ppt_h</p:attrName>
                                        </p:attrNameLst>
                                      </p:cBhvr>
                                      <p:tavLst>
                                        <p:tav tm="0">
                                          <p:val>
                                            <p:strVal val="#ppt_h/10"/>
                                          </p:val>
                                        </p:tav>
                                        <p:tav tm="50000">
                                          <p:val>
                                            <p:strVal val="#ppt_h+.01"/>
                                          </p:val>
                                        </p:tav>
                                        <p:tav tm="100000">
                                          <p:val>
                                            <p:strVal val="#ppt_h"/>
                                          </p:val>
                                        </p:tav>
                                      </p:tavLst>
                                    </p:anim>
                                    <p:anim calcmode="lin" valueType="num">
                                      <p:cBhvr>
                                        <p:cTn id="53" dur="500" fill="hold"/>
                                        <p:tgtEl>
                                          <p:spTgt spid="104"/>
                                        </p:tgtEl>
                                        <p:attrNameLst>
                                          <p:attrName>ppt_w</p:attrName>
                                        </p:attrNameLst>
                                      </p:cBhvr>
                                      <p:tavLst>
                                        <p:tav tm="0">
                                          <p:val>
                                            <p:strVal val="#ppt_w/10"/>
                                          </p:val>
                                        </p:tav>
                                        <p:tav tm="50000">
                                          <p:val>
                                            <p:strVal val="#ppt_w+.01"/>
                                          </p:val>
                                        </p:tav>
                                        <p:tav tm="100000">
                                          <p:val>
                                            <p:strVal val="#ppt_w"/>
                                          </p:val>
                                        </p:tav>
                                      </p:tavLst>
                                    </p:anim>
                                    <p:animEffect transition="in" filter="fade">
                                      <p:cBhvr>
                                        <p:cTn id="54" dur="500" tmFilter="0,0; .5, 1; 1, 1"/>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96" grpId="0" animBg="1" autoUpdateAnimBg="0"/>
      <p:bldP spid="97" grpId="0" animBg="1" autoUpdateAnimBg="0"/>
      <p:bldP spid="98" grpId="0" animBg="1" autoUpdateAnimBg="0"/>
      <p:bldP spid="100" grpId="0" animBg="1" autoUpdateAnimBg="0"/>
      <p:bldP spid="101" grpId="0"/>
      <p:bldP spid="102" grpId="0"/>
      <p:bldP spid="103" grpId="0"/>
      <p:bldP spid="10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49" name="矩形 48"/>
          <p:cNvSpPr>
            <a:spLocks noChangeArrowheads="1"/>
          </p:cNvSpPr>
          <p:nvPr/>
        </p:nvSpPr>
        <p:spPr bwMode="auto">
          <a:xfrm>
            <a:off x="6067693" y="1587780"/>
            <a:ext cx="5201859" cy="242792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nSpc>
                <a:spcPct val="150000"/>
              </a:lnSpc>
              <a:spcBef>
                <a:spcPct val="0"/>
              </a:spcBef>
            </a:pPr>
            <a:r>
              <a:rPr lang="zh-CN" altLang="en-US" sz="1600" cap="all" dirty="0">
                <a:latin typeface="微软雅黑" pitchFamily="34" charset="-122"/>
                <a:ea typeface="微软雅黑" pitchFamily="34" charset="-122"/>
                <a:cs typeface="+mj-cs"/>
              </a:rPr>
              <a:t>点击输入您想要的文字内容</a:t>
            </a:r>
            <a:r>
              <a:rPr lang="zh-CN" altLang="en-US" sz="1600" cap="all" dirty="0">
                <a:latin typeface="微软雅黑" pitchFamily="34" charset="-122"/>
                <a:ea typeface="微软雅黑" pitchFamily="34" charset="-122"/>
              </a:rPr>
              <a:t>点击输入您想要</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的文字内容点击输入您想要的文字内容点击输入您想要的文字内容点击输入您想要的文字内容点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endParaRPr lang="en-US" altLang="zh-CN" sz="1600" cap="all" dirty="0">
              <a:latin typeface="微软雅黑" pitchFamily="34" charset="-122"/>
              <a:ea typeface="微软雅黑" pitchFamily="34" charset="-122"/>
            </a:endParaRPr>
          </a:p>
          <a:p>
            <a:pPr algn="ctr">
              <a:lnSpc>
                <a:spcPct val="150000"/>
              </a:lnSpc>
              <a:spcBef>
                <a:spcPct val="0"/>
              </a:spcBef>
            </a:pPr>
            <a:endParaRPr lang="en-US" altLang="zh-CN" sz="1600" cap="all" dirty="0">
              <a:latin typeface="微软雅黑" pitchFamily="34" charset="-122"/>
              <a:ea typeface="微软雅黑" pitchFamily="34" charset="-122"/>
              <a:cs typeface="+mj-cs"/>
            </a:endParaRPr>
          </a:p>
        </p:txBody>
      </p:sp>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b="5698"/>
          <a:stretch/>
        </p:blipFill>
        <p:spPr>
          <a:xfrm>
            <a:off x="581295" y="1165115"/>
            <a:ext cx="4992914" cy="3099089"/>
          </a:xfrm>
          <a:prstGeom prst="rect">
            <a:avLst/>
          </a:prstGeom>
        </p:spPr>
      </p:pic>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t="8112" b="14262"/>
          <a:stretch/>
        </p:blipFill>
        <p:spPr>
          <a:xfrm>
            <a:off x="5707708" y="4417349"/>
            <a:ext cx="5921827" cy="2002141"/>
          </a:xfrm>
          <a:prstGeom prst="rect">
            <a:avLst/>
          </a:prstGeom>
        </p:spPr>
      </p:pic>
      <p:sp>
        <p:nvSpPr>
          <p:cNvPr id="55" name="矩形 54"/>
          <p:cNvSpPr>
            <a:spLocks noChangeArrowheads="1"/>
          </p:cNvSpPr>
          <p:nvPr/>
        </p:nvSpPr>
        <p:spPr bwMode="auto">
          <a:xfrm>
            <a:off x="733694" y="4825502"/>
            <a:ext cx="4593050" cy="242792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nSpc>
                <a:spcPct val="150000"/>
              </a:lnSpc>
              <a:spcBef>
                <a:spcPct val="0"/>
              </a:spcBef>
            </a:pPr>
            <a:r>
              <a:rPr lang="zh-CN" altLang="en-US" sz="1600" cap="all" dirty="0">
                <a:latin typeface="微软雅黑" pitchFamily="34" charset="-122"/>
                <a:ea typeface="微软雅黑" pitchFamily="34" charset="-122"/>
                <a:cs typeface="+mj-cs"/>
              </a:rPr>
              <a:t>点击输入您想要的文字内容</a:t>
            </a:r>
            <a:r>
              <a:rPr lang="zh-CN" altLang="en-US" sz="1600" cap="all" dirty="0">
                <a:latin typeface="微软雅黑" pitchFamily="34" charset="-122"/>
                <a:ea typeface="微软雅黑" pitchFamily="34" charset="-122"/>
              </a:rPr>
              <a:t>点击输入您想要</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的文字内容点击输入您想要的文字内容点击输入您想要的文字内容点击输入您想要的文字内容点</a:t>
            </a:r>
            <a:endParaRPr lang="en-US" altLang="zh-CN" sz="1600" cap="all" dirty="0">
              <a:latin typeface="微软雅黑" pitchFamily="34" charset="-122"/>
              <a:ea typeface="微软雅黑" pitchFamily="34" charset="-122"/>
            </a:endParaRPr>
          </a:p>
        </p:txBody>
      </p:sp>
    </p:spTree>
    <p:extLst>
      <p:ext uri="{BB962C8B-B14F-4D97-AF65-F5344CB8AC3E}">
        <p14:creationId xmlns:p14="http://schemas.microsoft.com/office/powerpoint/2010/main" val="7148685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12" presetClass="entr" presetSubtype="2"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ppt_x</p:attrName>
                                        </p:attrNameLst>
                                      </p:cBhvr>
                                      <p:tavLst>
                                        <p:tav tm="0">
                                          <p:val>
                                            <p:strVal val="#ppt_x+#ppt_w*1.125000"/>
                                          </p:val>
                                        </p:tav>
                                        <p:tav tm="100000">
                                          <p:val>
                                            <p:strVal val="#ppt_x"/>
                                          </p:val>
                                        </p:tav>
                                      </p:tavLst>
                                    </p:anim>
                                    <p:animEffect transition="in" filter="wipe(left)">
                                      <p:cBhvr>
                                        <p:cTn id="14" dur="500"/>
                                        <p:tgtEl>
                                          <p:spTgt spid="4"/>
                                        </p:tgtEl>
                                      </p:cBhvr>
                                    </p:animEffect>
                                  </p:childTnLst>
                                </p:cTn>
                              </p:par>
                              <p:par>
                                <p:cTn id="15" presetID="12" presetClass="entr" presetSubtype="8"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p:tgtEl>
                                          <p:spTgt spid="5"/>
                                        </p:tgtEl>
                                        <p:attrNameLst>
                                          <p:attrName>ppt_x</p:attrName>
                                        </p:attrNameLst>
                                      </p:cBhvr>
                                      <p:tavLst>
                                        <p:tav tm="0">
                                          <p:val>
                                            <p:strVal val="#ppt_x-#ppt_w*1.125000"/>
                                          </p:val>
                                        </p:tav>
                                        <p:tav tm="100000">
                                          <p:val>
                                            <p:strVal val="#ppt_x"/>
                                          </p:val>
                                        </p:tav>
                                      </p:tavLst>
                                    </p:anim>
                                    <p:animEffect transition="in" filter="wipe(right)">
                                      <p:cBhvr>
                                        <p:cTn id="18" dur="500"/>
                                        <p:tgtEl>
                                          <p:spTgt spid="5"/>
                                        </p:tgtEl>
                                      </p:cBhvr>
                                    </p:animEffect>
                                  </p:childTnLst>
                                </p:cTn>
                              </p:par>
                            </p:childTnLst>
                          </p:cTn>
                        </p:par>
                        <p:par>
                          <p:cTn id="19" fill="hold">
                            <p:stCondLst>
                              <p:cond delay="1000"/>
                            </p:stCondLst>
                            <p:childTnLst>
                              <p:par>
                                <p:cTn id="20" presetID="22" presetClass="entr" presetSubtype="8" fill="hold" grpId="0" nodeType="afterEffect">
                                  <p:stCondLst>
                                    <p:cond delay="0"/>
                                  </p:stCondLst>
                                  <p:iterate type="lt">
                                    <p:tmPct val="30000"/>
                                  </p:iterate>
                                  <p:childTnLst>
                                    <p:set>
                                      <p:cBhvr>
                                        <p:cTn id="21" dur="1" fill="hold">
                                          <p:stCondLst>
                                            <p:cond delay="0"/>
                                          </p:stCondLst>
                                        </p:cTn>
                                        <p:tgtEl>
                                          <p:spTgt spid="49"/>
                                        </p:tgtEl>
                                        <p:attrNameLst>
                                          <p:attrName>style.visibility</p:attrName>
                                        </p:attrNameLst>
                                      </p:cBhvr>
                                      <p:to>
                                        <p:strVal val="visible"/>
                                      </p:to>
                                    </p:set>
                                    <p:animEffect transition="in" filter="wipe(left)">
                                      <p:cBhvr>
                                        <p:cTn id="22" dur="50"/>
                                        <p:tgtEl>
                                          <p:spTgt spid="49"/>
                                        </p:tgtEl>
                                      </p:cBhvr>
                                    </p:animEffect>
                                  </p:childTnLst>
                                </p:cTn>
                              </p:par>
                              <p:par>
                                <p:cTn id="23" presetID="36" presetClass="emph" presetSubtype="0" fill="hold" grpId="1" nodeType="withEffect">
                                  <p:stCondLst>
                                    <p:cond delay="0"/>
                                  </p:stCondLst>
                                  <p:iterate type="lt">
                                    <p:tmPct val="30000"/>
                                  </p:iterate>
                                  <p:childTnLst>
                                    <p:animScale>
                                      <p:cBhvr>
                                        <p:cTn id="24" dur="25" autoRev="1" fill="hold">
                                          <p:stCondLst>
                                            <p:cond delay="0"/>
                                          </p:stCondLst>
                                        </p:cTn>
                                        <p:tgtEl>
                                          <p:spTgt spid="49"/>
                                        </p:tgtEl>
                                      </p:cBhvr>
                                      <p:to x="80000" y="100000"/>
                                    </p:animScale>
                                    <p:anim by="(#ppt_w*0.10)" calcmode="lin" valueType="num">
                                      <p:cBhvr>
                                        <p:cTn id="25" dur="25" autoRev="1" fill="hold">
                                          <p:stCondLst>
                                            <p:cond delay="0"/>
                                          </p:stCondLst>
                                        </p:cTn>
                                        <p:tgtEl>
                                          <p:spTgt spid="49"/>
                                        </p:tgtEl>
                                        <p:attrNameLst>
                                          <p:attrName>ppt_x</p:attrName>
                                        </p:attrNameLst>
                                      </p:cBhvr>
                                    </p:anim>
                                    <p:anim by="(-#ppt_w*0.10)" calcmode="lin" valueType="num">
                                      <p:cBhvr>
                                        <p:cTn id="26" dur="25" autoRev="1" fill="hold">
                                          <p:stCondLst>
                                            <p:cond delay="0"/>
                                          </p:stCondLst>
                                        </p:cTn>
                                        <p:tgtEl>
                                          <p:spTgt spid="49"/>
                                        </p:tgtEl>
                                        <p:attrNameLst>
                                          <p:attrName>ppt_y</p:attrName>
                                        </p:attrNameLst>
                                      </p:cBhvr>
                                    </p:anim>
                                    <p:animRot by="-480000">
                                      <p:cBhvr>
                                        <p:cTn id="27" dur="25" autoRev="1" fill="hold">
                                          <p:stCondLst>
                                            <p:cond delay="0"/>
                                          </p:stCondLst>
                                        </p:cTn>
                                        <p:tgtEl>
                                          <p:spTgt spid="49"/>
                                        </p:tgtEl>
                                        <p:attrNameLst>
                                          <p:attrName>r</p:attrName>
                                        </p:attrNameLst>
                                      </p:cBhvr>
                                    </p:animRot>
                                  </p:childTnLst>
                                </p:cTn>
                              </p:par>
                            </p:childTnLst>
                          </p:cTn>
                        </p:par>
                        <p:par>
                          <p:cTn id="28" fill="hold">
                            <p:stCondLst>
                              <p:cond delay="2655"/>
                            </p:stCondLst>
                            <p:childTnLst>
                              <p:par>
                                <p:cTn id="29" presetID="22" presetClass="entr" presetSubtype="8" fill="hold" grpId="0" nodeType="afterEffect">
                                  <p:stCondLst>
                                    <p:cond delay="0"/>
                                  </p:stCondLst>
                                  <p:iterate type="lt">
                                    <p:tmPct val="30000"/>
                                  </p:iterate>
                                  <p:childTnLst>
                                    <p:set>
                                      <p:cBhvr>
                                        <p:cTn id="30" dur="1" fill="hold">
                                          <p:stCondLst>
                                            <p:cond delay="0"/>
                                          </p:stCondLst>
                                        </p:cTn>
                                        <p:tgtEl>
                                          <p:spTgt spid="55"/>
                                        </p:tgtEl>
                                        <p:attrNameLst>
                                          <p:attrName>style.visibility</p:attrName>
                                        </p:attrNameLst>
                                      </p:cBhvr>
                                      <p:to>
                                        <p:strVal val="visible"/>
                                      </p:to>
                                    </p:set>
                                    <p:animEffect transition="in" filter="wipe(left)">
                                      <p:cBhvr>
                                        <p:cTn id="31" dur="50"/>
                                        <p:tgtEl>
                                          <p:spTgt spid="55"/>
                                        </p:tgtEl>
                                      </p:cBhvr>
                                    </p:animEffect>
                                  </p:childTnLst>
                                </p:cTn>
                              </p:par>
                              <p:par>
                                <p:cTn id="32" presetID="36" presetClass="emph" presetSubtype="0" fill="hold" grpId="1" nodeType="withEffect">
                                  <p:stCondLst>
                                    <p:cond delay="0"/>
                                  </p:stCondLst>
                                  <p:iterate type="lt">
                                    <p:tmPct val="30000"/>
                                  </p:iterate>
                                  <p:childTnLst>
                                    <p:animScale>
                                      <p:cBhvr>
                                        <p:cTn id="33" dur="25" autoRev="1" fill="hold">
                                          <p:stCondLst>
                                            <p:cond delay="0"/>
                                          </p:stCondLst>
                                        </p:cTn>
                                        <p:tgtEl>
                                          <p:spTgt spid="55"/>
                                        </p:tgtEl>
                                      </p:cBhvr>
                                      <p:to x="80000" y="100000"/>
                                    </p:animScale>
                                    <p:anim by="(#ppt_w*0.10)" calcmode="lin" valueType="num">
                                      <p:cBhvr>
                                        <p:cTn id="34" dur="25" autoRev="1" fill="hold">
                                          <p:stCondLst>
                                            <p:cond delay="0"/>
                                          </p:stCondLst>
                                        </p:cTn>
                                        <p:tgtEl>
                                          <p:spTgt spid="55"/>
                                        </p:tgtEl>
                                        <p:attrNameLst>
                                          <p:attrName>ppt_x</p:attrName>
                                        </p:attrNameLst>
                                      </p:cBhvr>
                                    </p:anim>
                                    <p:anim by="(-#ppt_w*0.10)" calcmode="lin" valueType="num">
                                      <p:cBhvr>
                                        <p:cTn id="35" dur="25" autoRev="1" fill="hold">
                                          <p:stCondLst>
                                            <p:cond delay="0"/>
                                          </p:stCondLst>
                                        </p:cTn>
                                        <p:tgtEl>
                                          <p:spTgt spid="55"/>
                                        </p:tgtEl>
                                        <p:attrNameLst>
                                          <p:attrName>ppt_y</p:attrName>
                                        </p:attrNameLst>
                                      </p:cBhvr>
                                    </p:anim>
                                    <p:animRot by="-480000">
                                      <p:cBhvr>
                                        <p:cTn id="36" dur="25" autoRev="1" fill="hold">
                                          <p:stCondLst>
                                            <p:cond delay="0"/>
                                          </p:stCondLst>
                                        </p:cTn>
                                        <p:tgtEl>
                                          <p:spTgt spid="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49" grpId="0"/>
      <p:bldP spid="49" grpId="1"/>
      <p:bldP spid="55" grpId="0"/>
      <p:bldP spid="55"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b="4834"/>
          <a:stretch/>
        </p:blipFill>
        <p:spPr>
          <a:xfrm>
            <a:off x="0" y="1157704"/>
            <a:ext cx="5826101" cy="2804696"/>
          </a:xfrm>
          <a:prstGeom prst="rect">
            <a:avLst/>
          </a:prstGeom>
        </p:spPr>
      </p:pic>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5017"/>
          <a:stretch/>
        </p:blipFill>
        <p:spPr>
          <a:xfrm>
            <a:off x="5918761" y="1157704"/>
            <a:ext cx="6273239" cy="2804696"/>
          </a:xfrm>
          <a:prstGeom prst="rect">
            <a:avLst/>
          </a:prstGeom>
        </p:spPr>
      </p:pic>
      <p:sp>
        <p:nvSpPr>
          <p:cNvPr id="49" name="矩形 48"/>
          <p:cNvSpPr>
            <a:spLocks noChangeArrowheads="1"/>
          </p:cNvSpPr>
          <p:nvPr/>
        </p:nvSpPr>
        <p:spPr bwMode="auto">
          <a:xfrm>
            <a:off x="690941" y="4152824"/>
            <a:ext cx="4685810" cy="242792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lnSpc>
                <a:spcPct val="150000"/>
              </a:lnSpc>
              <a:spcBef>
                <a:spcPct val="0"/>
              </a:spcBef>
            </a:pPr>
            <a:r>
              <a:rPr lang="zh-CN" altLang="en-US" sz="1600" cap="all" dirty="0">
                <a:latin typeface="微软雅黑" pitchFamily="34" charset="-122"/>
                <a:ea typeface="微软雅黑" pitchFamily="34" charset="-122"/>
                <a:cs typeface="+mj-cs"/>
              </a:rPr>
              <a:t>点击输入您想要的文字内容</a:t>
            </a:r>
            <a:r>
              <a:rPr lang="zh-CN" altLang="en-US" sz="1600" cap="all" dirty="0">
                <a:latin typeface="微软雅黑" pitchFamily="34" charset="-122"/>
                <a:ea typeface="微软雅黑" pitchFamily="34" charset="-122"/>
              </a:rPr>
              <a:t>点击输入您想要</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的文字内容点击输入您想要的文字内容点击输入您想要的文字内容点击输入您想要的文字内容点</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击输入您想要的文字内容</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文字内容点击输入您想要的文字内容</a:t>
            </a:r>
            <a:endParaRPr lang="en-US" altLang="zh-CN" sz="1600" cap="all" dirty="0">
              <a:latin typeface="微软雅黑" pitchFamily="34" charset="-122"/>
              <a:ea typeface="微软雅黑" pitchFamily="34" charset="-122"/>
            </a:endParaRPr>
          </a:p>
          <a:p>
            <a:pPr algn="ctr">
              <a:lnSpc>
                <a:spcPct val="150000"/>
              </a:lnSpc>
              <a:spcBef>
                <a:spcPct val="0"/>
              </a:spcBef>
            </a:pPr>
            <a:endParaRPr lang="en-US" altLang="zh-CN" sz="1600" cap="all" dirty="0">
              <a:latin typeface="微软雅黑" pitchFamily="34" charset="-122"/>
              <a:ea typeface="微软雅黑" pitchFamily="34" charset="-122"/>
            </a:endParaRPr>
          </a:p>
          <a:p>
            <a:pPr algn="ctr">
              <a:lnSpc>
                <a:spcPct val="150000"/>
              </a:lnSpc>
              <a:spcBef>
                <a:spcPct val="0"/>
              </a:spcBef>
            </a:pPr>
            <a:endParaRPr lang="en-US" altLang="zh-CN" sz="1600" cap="all" dirty="0">
              <a:latin typeface="微软雅黑" pitchFamily="34" charset="-122"/>
              <a:ea typeface="微软雅黑" pitchFamily="34" charset="-122"/>
              <a:cs typeface="+mj-cs"/>
            </a:endParaRPr>
          </a:p>
        </p:txBody>
      </p:sp>
      <p:sp>
        <p:nvSpPr>
          <p:cNvPr id="50" name="矩形 49"/>
          <p:cNvSpPr>
            <a:spLocks noChangeArrowheads="1"/>
          </p:cNvSpPr>
          <p:nvPr/>
        </p:nvSpPr>
        <p:spPr bwMode="auto">
          <a:xfrm>
            <a:off x="6712475" y="4152824"/>
            <a:ext cx="4685810" cy="242792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lnSpc>
                <a:spcPct val="150000"/>
              </a:lnSpc>
              <a:spcBef>
                <a:spcPct val="0"/>
              </a:spcBef>
            </a:pPr>
            <a:r>
              <a:rPr lang="zh-CN" altLang="en-US" sz="1600" cap="all" dirty="0">
                <a:latin typeface="微软雅黑" pitchFamily="34" charset="-122"/>
                <a:ea typeface="微软雅黑" pitchFamily="34" charset="-122"/>
                <a:cs typeface="+mj-cs"/>
              </a:rPr>
              <a:t>点击输入您想要的文字内容</a:t>
            </a:r>
            <a:r>
              <a:rPr lang="zh-CN" altLang="en-US" sz="1600" cap="all" dirty="0">
                <a:latin typeface="微软雅黑" pitchFamily="34" charset="-122"/>
                <a:ea typeface="微软雅黑" pitchFamily="34" charset="-122"/>
              </a:rPr>
              <a:t>点击输入您想要</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的文字内容点击输入您想要的文字内容点击输入您想要的文字内容点击输入您想要的文字内容点</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击输入您想要的文字内容</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a:t>
            </a:r>
            <a:endParaRPr lang="en-US" altLang="zh-CN" sz="1600" cap="all" dirty="0">
              <a:latin typeface="微软雅黑" pitchFamily="34" charset="-122"/>
              <a:ea typeface="微软雅黑" pitchFamily="34" charset="-122"/>
            </a:endParaRPr>
          </a:p>
          <a:p>
            <a:pPr algn="ctr">
              <a:lnSpc>
                <a:spcPct val="150000"/>
              </a:lnSpc>
              <a:spcBef>
                <a:spcPct val="0"/>
              </a:spcBef>
            </a:pPr>
            <a:r>
              <a:rPr lang="zh-CN" altLang="en-US" sz="1600" cap="all" dirty="0">
                <a:latin typeface="微软雅黑" pitchFamily="34" charset="-122"/>
                <a:ea typeface="微软雅黑" pitchFamily="34" charset="-122"/>
              </a:rPr>
              <a:t>文字内容点击输入您想要的文字内容</a:t>
            </a:r>
            <a:endParaRPr lang="en-US" altLang="zh-CN" sz="1600" cap="all" dirty="0">
              <a:latin typeface="微软雅黑" pitchFamily="34" charset="-122"/>
              <a:ea typeface="微软雅黑" pitchFamily="34" charset="-122"/>
            </a:endParaRPr>
          </a:p>
          <a:p>
            <a:pPr algn="ctr">
              <a:lnSpc>
                <a:spcPct val="150000"/>
              </a:lnSpc>
              <a:spcBef>
                <a:spcPct val="0"/>
              </a:spcBef>
            </a:pPr>
            <a:endParaRPr lang="en-US" altLang="zh-CN" sz="1600" cap="all" dirty="0">
              <a:latin typeface="微软雅黑" pitchFamily="34" charset="-122"/>
              <a:ea typeface="微软雅黑" pitchFamily="34" charset="-122"/>
            </a:endParaRPr>
          </a:p>
          <a:p>
            <a:pPr algn="ctr">
              <a:lnSpc>
                <a:spcPct val="150000"/>
              </a:lnSpc>
              <a:spcBef>
                <a:spcPct val="0"/>
              </a:spcBef>
            </a:pPr>
            <a:endParaRPr lang="en-US" altLang="zh-CN" sz="1600" cap="all" dirty="0">
              <a:latin typeface="微软雅黑" pitchFamily="34" charset="-122"/>
              <a:ea typeface="微软雅黑" pitchFamily="34" charset="-122"/>
              <a:cs typeface="+mj-cs"/>
            </a:endParaRPr>
          </a:p>
        </p:txBody>
      </p:sp>
    </p:spTree>
    <p:extLst>
      <p:ext uri="{BB962C8B-B14F-4D97-AF65-F5344CB8AC3E}">
        <p14:creationId xmlns:p14="http://schemas.microsoft.com/office/powerpoint/2010/main" val="19229555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anim calcmode="lin" valueType="num">
                                      <p:cBhvr>
                                        <p:cTn id="14" dur="500" fill="hold"/>
                                        <p:tgtEl>
                                          <p:spTgt spid="2"/>
                                        </p:tgtEl>
                                        <p:attrNameLst>
                                          <p:attrName>ppt_x</p:attrName>
                                        </p:attrNameLst>
                                      </p:cBhvr>
                                      <p:tavLst>
                                        <p:tav tm="0">
                                          <p:val>
                                            <p:strVal val="#ppt_x"/>
                                          </p:val>
                                        </p:tav>
                                        <p:tav tm="100000">
                                          <p:val>
                                            <p:strVal val="#ppt_x"/>
                                          </p:val>
                                        </p:tav>
                                      </p:tavLst>
                                    </p:anim>
                                    <p:anim calcmode="lin" valueType="num">
                                      <p:cBhvr>
                                        <p:cTn id="15" dur="5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anim calcmode="lin" valueType="num">
                                      <p:cBhvr>
                                        <p:cTn id="20" dur="500" fill="hold"/>
                                        <p:tgtEl>
                                          <p:spTgt spid="3"/>
                                        </p:tgtEl>
                                        <p:attrNameLst>
                                          <p:attrName>ppt_x</p:attrName>
                                        </p:attrNameLst>
                                      </p:cBhvr>
                                      <p:tavLst>
                                        <p:tav tm="0">
                                          <p:val>
                                            <p:strVal val="#ppt_x"/>
                                          </p:val>
                                        </p:tav>
                                        <p:tav tm="100000">
                                          <p:val>
                                            <p:strVal val="#ppt_x"/>
                                          </p:val>
                                        </p:tav>
                                      </p:tavLst>
                                    </p:anim>
                                    <p:anim calcmode="lin" valueType="num">
                                      <p:cBhvr>
                                        <p:cTn id="21" dur="500" fill="hold"/>
                                        <p:tgtEl>
                                          <p:spTgt spid="3"/>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22" presetClass="entr" presetSubtype="8" fill="hold" grpId="0" nodeType="afterEffect">
                                  <p:stCondLst>
                                    <p:cond delay="0"/>
                                  </p:stCondLst>
                                  <p:iterate type="lt">
                                    <p:tmPct val="30000"/>
                                  </p:iterate>
                                  <p:childTnLst>
                                    <p:set>
                                      <p:cBhvr>
                                        <p:cTn id="24" dur="1" fill="hold">
                                          <p:stCondLst>
                                            <p:cond delay="0"/>
                                          </p:stCondLst>
                                        </p:cTn>
                                        <p:tgtEl>
                                          <p:spTgt spid="49"/>
                                        </p:tgtEl>
                                        <p:attrNameLst>
                                          <p:attrName>style.visibility</p:attrName>
                                        </p:attrNameLst>
                                      </p:cBhvr>
                                      <p:to>
                                        <p:strVal val="visible"/>
                                      </p:to>
                                    </p:set>
                                    <p:animEffect transition="in" filter="wipe(left)">
                                      <p:cBhvr>
                                        <p:cTn id="25" dur="50"/>
                                        <p:tgtEl>
                                          <p:spTgt spid="49"/>
                                        </p:tgtEl>
                                      </p:cBhvr>
                                    </p:animEffect>
                                  </p:childTnLst>
                                </p:cTn>
                              </p:par>
                              <p:par>
                                <p:cTn id="26" presetID="36" presetClass="emph" presetSubtype="0" fill="hold" grpId="1" nodeType="withEffect">
                                  <p:stCondLst>
                                    <p:cond delay="0"/>
                                  </p:stCondLst>
                                  <p:iterate type="lt">
                                    <p:tmPct val="30000"/>
                                  </p:iterate>
                                  <p:childTnLst>
                                    <p:animScale>
                                      <p:cBhvr>
                                        <p:cTn id="27" dur="25" autoRev="1" fill="hold">
                                          <p:stCondLst>
                                            <p:cond delay="0"/>
                                          </p:stCondLst>
                                        </p:cTn>
                                        <p:tgtEl>
                                          <p:spTgt spid="49"/>
                                        </p:tgtEl>
                                      </p:cBhvr>
                                      <p:to x="80000" y="100000"/>
                                    </p:animScale>
                                    <p:anim by="(#ppt_w*0.10)" calcmode="lin" valueType="num">
                                      <p:cBhvr>
                                        <p:cTn id="28" dur="25" autoRev="1" fill="hold">
                                          <p:stCondLst>
                                            <p:cond delay="0"/>
                                          </p:stCondLst>
                                        </p:cTn>
                                        <p:tgtEl>
                                          <p:spTgt spid="49"/>
                                        </p:tgtEl>
                                        <p:attrNameLst>
                                          <p:attrName>ppt_x</p:attrName>
                                        </p:attrNameLst>
                                      </p:cBhvr>
                                    </p:anim>
                                    <p:anim by="(-#ppt_w*0.10)" calcmode="lin" valueType="num">
                                      <p:cBhvr>
                                        <p:cTn id="29" dur="25" autoRev="1" fill="hold">
                                          <p:stCondLst>
                                            <p:cond delay="0"/>
                                          </p:stCondLst>
                                        </p:cTn>
                                        <p:tgtEl>
                                          <p:spTgt spid="49"/>
                                        </p:tgtEl>
                                        <p:attrNameLst>
                                          <p:attrName>ppt_y</p:attrName>
                                        </p:attrNameLst>
                                      </p:cBhvr>
                                    </p:anim>
                                    <p:animRot by="-480000">
                                      <p:cBhvr>
                                        <p:cTn id="30" dur="25" autoRev="1" fill="hold">
                                          <p:stCondLst>
                                            <p:cond delay="0"/>
                                          </p:stCondLst>
                                        </p:cTn>
                                        <p:tgtEl>
                                          <p:spTgt spid="49"/>
                                        </p:tgtEl>
                                        <p:attrNameLst>
                                          <p:attrName>r</p:attrName>
                                        </p:attrNameLst>
                                      </p:cBhvr>
                                    </p:animRot>
                                  </p:childTnLst>
                                </p:cTn>
                              </p:par>
                            </p:childTnLst>
                          </p:cTn>
                        </p:par>
                        <p:par>
                          <p:cTn id="31" fill="hold">
                            <p:stCondLst>
                              <p:cond delay="3155"/>
                            </p:stCondLst>
                            <p:childTnLst>
                              <p:par>
                                <p:cTn id="32" presetID="22" presetClass="entr" presetSubtype="8" fill="hold" grpId="0" nodeType="afterEffect">
                                  <p:stCondLst>
                                    <p:cond delay="0"/>
                                  </p:stCondLst>
                                  <p:iterate type="lt">
                                    <p:tmPct val="30000"/>
                                  </p:iterate>
                                  <p:childTnLst>
                                    <p:set>
                                      <p:cBhvr>
                                        <p:cTn id="33" dur="1" fill="hold">
                                          <p:stCondLst>
                                            <p:cond delay="0"/>
                                          </p:stCondLst>
                                        </p:cTn>
                                        <p:tgtEl>
                                          <p:spTgt spid="50"/>
                                        </p:tgtEl>
                                        <p:attrNameLst>
                                          <p:attrName>style.visibility</p:attrName>
                                        </p:attrNameLst>
                                      </p:cBhvr>
                                      <p:to>
                                        <p:strVal val="visible"/>
                                      </p:to>
                                    </p:set>
                                    <p:animEffect transition="in" filter="wipe(left)">
                                      <p:cBhvr>
                                        <p:cTn id="34" dur="50"/>
                                        <p:tgtEl>
                                          <p:spTgt spid="50"/>
                                        </p:tgtEl>
                                      </p:cBhvr>
                                    </p:animEffect>
                                  </p:childTnLst>
                                </p:cTn>
                              </p:par>
                              <p:par>
                                <p:cTn id="35" presetID="36" presetClass="emph" presetSubtype="0" fill="hold" grpId="1" nodeType="withEffect">
                                  <p:stCondLst>
                                    <p:cond delay="0"/>
                                  </p:stCondLst>
                                  <p:iterate type="lt">
                                    <p:tmPct val="30000"/>
                                  </p:iterate>
                                  <p:childTnLst>
                                    <p:animScale>
                                      <p:cBhvr>
                                        <p:cTn id="36" dur="25" autoRev="1" fill="hold">
                                          <p:stCondLst>
                                            <p:cond delay="0"/>
                                          </p:stCondLst>
                                        </p:cTn>
                                        <p:tgtEl>
                                          <p:spTgt spid="50"/>
                                        </p:tgtEl>
                                      </p:cBhvr>
                                      <p:to x="80000" y="100000"/>
                                    </p:animScale>
                                    <p:anim by="(#ppt_w*0.10)" calcmode="lin" valueType="num">
                                      <p:cBhvr>
                                        <p:cTn id="37" dur="25" autoRev="1" fill="hold">
                                          <p:stCondLst>
                                            <p:cond delay="0"/>
                                          </p:stCondLst>
                                        </p:cTn>
                                        <p:tgtEl>
                                          <p:spTgt spid="50"/>
                                        </p:tgtEl>
                                        <p:attrNameLst>
                                          <p:attrName>ppt_x</p:attrName>
                                        </p:attrNameLst>
                                      </p:cBhvr>
                                    </p:anim>
                                    <p:anim by="(-#ppt_w*0.10)" calcmode="lin" valueType="num">
                                      <p:cBhvr>
                                        <p:cTn id="38" dur="25" autoRev="1" fill="hold">
                                          <p:stCondLst>
                                            <p:cond delay="0"/>
                                          </p:stCondLst>
                                        </p:cTn>
                                        <p:tgtEl>
                                          <p:spTgt spid="50"/>
                                        </p:tgtEl>
                                        <p:attrNameLst>
                                          <p:attrName>ppt_y</p:attrName>
                                        </p:attrNameLst>
                                      </p:cBhvr>
                                    </p:anim>
                                    <p:animRot by="-480000">
                                      <p:cBhvr>
                                        <p:cTn id="39" dur="25"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49" grpId="0"/>
      <p:bldP spid="49" grpId="1"/>
      <p:bldP spid="50" grpId="0"/>
      <p:bldP spid="50"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16" name="组合 15"/>
          <p:cNvGrpSpPr/>
          <p:nvPr/>
        </p:nvGrpSpPr>
        <p:grpSpPr>
          <a:xfrm>
            <a:off x="6075823" y="1541577"/>
            <a:ext cx="5363496" cy="4484638"/>
            <a:chOff x="6075823" y="1541577"/>
            <a:chExt cx="5363496" cy="4484638"/>
          </a:xfrm>
        </p:grpSpPr>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5823" y="1541577"/>
              <a:ext cx="4474094" cy="4474094"/>
            </a:xfrm>
            <a:prstGeom prst="rect">
              <a:avLst/>
            </a:prstGeom>
            <a:effectLst>
              <a:outerShdw blurRad="254000" dist="190500" dir="2700000" sx="102000" sy="102000" algn="tl" rotWithShape="0">
                <a:prstClr val="black">
                  <a:alpha val="28000"/>
                </a:prstClr>
              </a:outerShdw>
            </a:effectLst>
          </p:spPr>
        </p:pic>
        <p:sp>
          <p:nvSpPr>
            <p:cNvPr id="18" name="文本框 17"/>
            <p:cNvSpPr txBox="1"/>
            <p:nvPr/>
          </p:nvSpPr>
          <p:spPr>
            <a:xfrm>
              <a:off x="6115133" y="1556817"/>
              <a:ext cx="1072730" cy="584775"/>
            </a:xfrm>
            <a:prstGeom prst="rect">
              <a:avLst/>
            </a:prstGeom>
            <a:noFill/>
          </p:spPr>
          <p:txBody>
            <a:bodyPr wrap="none" rtlCol="0">
              <a:spAutoFit/>
            </a:bodyPr>
            <a:lstStyle/>
            <a:p>
              <a:r>
                <a:rPr lang="en-US" altLang="zh-CN" sz="3200" b="1" dirty="0">
                  <a:latin typeface="微软雅黑" panose="020B0503020204020204" pitchFamily="34" charset="-122"/>
                  <a:ea typeface="微软雅黑" panose="020B0503020204020204" pitchFamily="34" charset="-122"/>
                </a:rPr>
                <a:t>25%</a:t>
              </a:r>
              <a:endParaRPr lang="zh-CN" altLang="en-US" sz="3200" b="1" dirty="0">
                <a:latin typeface="微软雅黑" panose="020B0503020204020204" pitchFamily="34" charset="-122"/>
                <a:ea typeface="微软雅黑" panose="020B0503020204020204" pitchFamily="34" charset="-122"/>
              </a:endParaRPr>
            </a:p>
          </p:txBody>
        </p:sp>
        <p:sp>
          <p:nvSpPr>
            <p:cNvPr id="19" name="文本框 18"/>
            <p:cNvSpPr txBox="1"/>
            <p:nvPr/>
          </p:nvSpPr>
          <p:spPr>
            <a:xfrm>
              <a:off x="6116856" y="2082674"/>
              <a:ext cx="2006303"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cs typeface="Arial Unicode MS" panose="020B0604020202020204" pitchFamily="34" charset="-122"/>
                </a:rPr>
                <a:t>管理成本</a:t>
              </a:r>
            </a:p>
          </p:txBody>
        </p:sp>
        <p:grpSp>
          <p:nvGrpSpPr>
            <p:cNvPr id="20" name="组合 19"/>
            <p:cNvGrpSpPr/>
            <p:nvPr/>
          </p:nvGrpSpPr>
          <p:grpSpPr>
            <a:xfrm>
              <a:off x="6310754" y="3021462"/>
              <a:ext cx="491305" cy="492297"/>
              <a:chOff x="-1498600" y="1306513"/>
              <a:chExt cx="785813" cy="787400"/>
            </a:xfrm>
            <a:solidFill>
              <a:srgbClr val="C00000"/>
            </a:solidFill>
          </p:grpSpPr>
          <p:sp>
            <p:nvSpPr>
              <p:cNvPr id="38" name="Freeform 10"/>
              <p:cNvSpPr>
                <a:spLocks noEditPoints="1"/>
              </p:cNvSpPr>
              <p:nvPr/>
            </p:nvSpPr>
            <p:spPr bwMode="auto">
              <a:xfrm>
                <a:off x="-1498600" y="1306513"/>
                <a:ext cx="785813" cy="787400"/>
              </a:xfrm>
              <a:custGeom>
                <a:avLst/>
                <a:gdLst>
                  <a:gd name="T0" fmla="*/ 0 w 209"/>
                  <a:gd name="T1" fmla="*/ 104 h 209"/>
                  <a:gd name="T2" fmla="*/ 104 w 209"/>
                  <a:gd name="T3" fmla="*/ 0 h 209"/>
                  <a:gd name="T4" fmla="*/ 104 w 209"/>
                  <a:gd name="T5" fmla="*/ 0 h 209"/>
                  <a:gd name="T6" fmla="*/ 209 w 209"/>
                  <a:gd name="T7" fmla="*/ 104 h 209"/>
                  <a:gd name="T8" fmla="*/ 209 w 209"/>
                  <a:gd name="T9" fmla="*/ 104 h 209"/>
                  <a:gd name="T10" fmla="*/ 104 w 209"/>
                  <a:gd name="T11" fmla="*/ 209 h 209"/>
                  <a:gd name="T12" fmla="*/ 104 w 209"/>
                  <a:gd name="T13" fmla="*/ 209 h 209"/>
                  <a:gd name="T14" fmla="*/ 0 w 209"/>
                  <a:gd name="T15" fmla="*/ 104 h 209"/>
                  <a:gd name="T16" fmla="*/ 34 w 209"/>
                  <a:gd name="T17" fmla="*/ 33 h 209"/>
                  <a:gd name="T18" fmla="*/ 4 w 209"/>
                  <a:gd name="T19" fmla="*/ 104 h 209"/>
                  <a:gd name="T20" fmla="*/ 4 w 209"/>
                  <a:gd name="T21" fmla="*/ 104 h 209"/>
                  <a:gd name="T22" fmla="*/ 34 w 209"/>
                  <a:gd name="T23" fmla="*/ 175 h 209"/>
                  <a:gd name="T24" fmla="*/ 34 w 209"/>
                  <a:gd name="T25" fmla="*/ 175 h 209"/>
                  <a:gd name="T26" fmla="*/ 104 w 209"/>
                  <a:gd name="T27" fmla="*/ 204 h 209"/>
                  <a:gd name="T28" fmla="*/ 104 w 209"/>
                  <a:gd name="T29" fmla="*/ 204 h 209"/>
                  <a:gd name="T30" fmla="*/ 175 w 209"/>
                  <a:gd name="T31" fmla="*/ 175 h 209"/>
                  <a:gd name="T32" fmla="*/ 175 w 209"/>
                  <a:gd name="T33" fmla="*/ 175 h 209"/>
                  <a:gd name="T34" fmla="*/ 204 w 209"/>
                  <a:gd name="T35" fmla="*/ 104 h 209"/>
                  <a:gd name="T36" fmla="*/ 204 w 209"/>
                  <a:gd name="T37" fmla="*/ 104 h 209"/>
                  <a:gd name="T38" fmla="*/ 175 w 209"/>
                  <a:gd name="T39" fmla="*/ 33 h 209"/>
                  <a:gd name="T40" fmla="*/ 175 w 209"/>
                  <a:gd name="T41" fmla="*/ 33 h 209"/>
                  <a:gd name="T42" fmla="*/ 104 w 209"/>
                  <a:gd name="T43" fmla="*/ 4 h 209"/>
                  <a:gd name="T44" fmla="*/ 104 w 209"/>
                  <a:gd name="T45" fmla="*/ 4 h 209"/>
                  <a:gd name="T46" fmla="*/ 34 w 209"/>
                  <a:gd name="T47" fmla="*/ 3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9" h="209">
                    <a:moveTo>
                      <a:pt x="0" y="104"/>
                    </a:moveTo>
                    <a:cubicBezTo>
                      <a:pt x="0" y="46"/>
                      <a:pt x="46" y="0"/>
                      <a:pt x="104" y="0"/>
                    </a:cubicBezTo>
                    <a:cubicBezTo>
                      <a:pt x="104" y="0"/>
                      <a:pt x="104" y="0"/>
                      <a:pt x="104" y="0"/>
                    </a:cubicBezTo>
                    <a:cubicBezTo>
                      <a:pt x="162" y="0"/>
                      <a:pt x="209" y="46"/>
                      <a:pt x="209" y="104"/>
                    </a:cubicBezTo>
                    <a:cubicBezTo>
                      <a:pt x="209" y="104"/>
                      <a:pt x="209" y="104"/>
                      <a:pt x="209" y="104"/>
                    </a:cubicBezTo>
                    <a:cubicBezTo>
                      <a:pt x="209" y="162"/>
                      <a:pt x="162" y="209"/>
                      <a:pt x="104" y="209"/>
                    </a:cubicBezTo>
                    <a:cubicBezTo>
                      <a:pt x="104" y="209"/>
                      <a:pt x="104" y="209"/>
                      <a:pt x="104" y="209"/>
                    </a:cubicBezTo>
                    <a:cubicBezTo>
                      <a:pt x="46" y="209"/>
                      <a:pt x="0" y="162"/>
                      <a:pt x="0" y="104"/>
                    </a:cubicBezTo>
                    <a:close/>
                    <a:moveTo>
                      <a:pt x="34" y="33"/>
                    </a:moveTo>
                    <a:cubicBezTo>
                      <a:pt x="15" y="52"/>
                      <a:pt x="4" y="77"/>
                      <a:pt x="4" y="104"/>
                    </a:cubicBezTo>
                    <a:cubicBezTo>
                      <a:pt x="4" y="104"/>
                      <a:pt x="4" y="104"/>
                      <a:pt x="4" y="104"/>
                    </a:cubicBezTo>
                    <a:cubicBezTo>
                      <a:pt x="4" y="132"/>
                      <a:pt x="15" y="157"/>
                      <a:pt x="34" y="175"/>
                    </a:cubicBezTo>
                    <a:cubicBezTo>
                      <a:pt x="34" y="175"/>
                      <a:pt x="34" y="175"/>
                      <a:pt x="34" y="175"/>
                    </a:cubicBezTo>
                    <a:cubicBezTo>
                      <a:pt x="52" y="193"/>
                      <a:pt x="77" y="204"/>
                      <a:pt x="104" y="204"/>
                    </a:cubicBezTo>
                    <a:cubicBezTo>
                      <a:pt x="104" y="204"/>
                      <a:pt x="104" y="204"/>
                      <a:pt x="104" y="204"/>
                    </a:cubicBezTo>
                    <a:cubicBezTo>
                      <a:pt x="132" y="204"/>
                      <a:pt x="157" y="193"/>
                      <a:pt x="175" y="175"/>
                    </a:cubicBezTo>
                    <a:cubicBezTo>
                      <a:pt x="175" y="175"/>
                      <a:pt x="175" y="175"/>
                      <a:pt x="175" y="175"/>
                    </a:cubicBezTo>
                    <a:cubicBezTo>
                      <a:pt x="193" y="157"/>
                      <a:pt x="204" y="132"/>
                      <a:pt x="204" y="104"/>
                    </a:cubicBezTo>
                    <a:cubicBezTo>
                      <a:pt x="204" y="104"/>
                      <a:pt x="204" y="104"/>
                      <a:pt x="204" y="104"/>
                    </a:cubicBezTo>
                    <a:cubicBezTo>
                      <a:pt x="204" y="77"/>
                      <a:pt x="193" y="52"/>
                      <a:pt x="175" y="33"/>
                    </a:cubicBezTo>
                    <a:cubicBezTo>
                      <a:pt x="175" y="33"/>
                      <a:pt x="175" y="33"/>
                      <a:pt x="175" y="33"/>
                    </a:cubicBezTo>
                    <a:cubicBezTo>
                      <a:pt x="157" y="15"/>
                      <a:pt x="132" y="4"/>
                      <a:pt x="104" y="4"/>
                    </a:cubicBezTo>
                    <a:cubicBezTo>
                      <a:pt x="104" y="4"/>
                      <a:pt x="104" y="4"/>
                      <a:pt x="104" y="4"/>
                    </a:cubicBezTo>
                    <a:cubicBezTo>
                      <a:pt x="77" y="4"/>
                      <a:pt x="52" y="15"/>
                      <a:pt x="34" y="33"/>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1"/>
              <p:cNvSpPr>
                <a:spLocks/>
              </p:cNvSpPr>
              <p:nvPr/>
            </p:nvSpPr>
            <p:spPr bwMode="auto">
              <a:xfrm>
                <a:off x="-1347788" y="1317626"/>
                <a:ext cx="498475" cy="768350"/>
              </a:xfrm>
              <a:custGeom>
                <a:avLst/>
                <a:gdLst>
                  <a:gd name="T0" fmla="*/ 65 w 133"/>
                  <a:gd name="T1" fmla="*/ 131 h 204"/>
                  <a:gd name="T2" fmla="*/ 59 w 133"/>
                  <a:gd name="T3" fmla="*/ 145 h 204"/>
                  <a:gd name="T4" fmla="*/ 67 w 133"/>
                  <a:gd name="T5" fmla="*/ 168 h 204"/>
                  <a:gd name="T6" fmla="*/ 68 w 133"/>
                  <a:gd name="T7" fmla="*/ 167 h 204"/>
                  <a:gd name="T8" fmla="*/ 68 w 133"/>
                  <a:gd name="T9" fmla="*/ 197 h 204"/>
                  <a:gd name="T10" fmla="*/ 77 w 133"/>
                  <a:gd name="T11" fmla="*/ 201 h 204"/>
                  <a:gd name="T12" fmla="*/ 83 w 133"/>
                  <a:gd name="T13" fmla="*/ 193 h 204"/>
                  <a:gd name="T14" fmla="*/ 81 w 133"/>
                  <a:gd name="T15" fmla="*/ 194 h 204"/>
                  <a:gd name="T16" fmla="*/ 91 w 133"/>
                  <a:gd name="T17" fmla="*/ 189 h 204"/>
                  <a:gd name="T18" fmla="*/ 103 w 133"/>
                  <a:gd name="T19" fmla="*/ 183 h 204"/>
                  <a:gd name="T20" fmla="*/ 108 w 133"/>
                  <a:gd name="T21" fmla="*/ 177 h 204"/>
                  <a:gd name="T22" fmla="*/ 110 w 133"/>
                  <a:gd name="T23" fmla="*/ 177 h 204"/>
                  <a:gd name="T24" fmla="*/ 126 w 133"/>
                  <a:gd name="T25" fmla="*/ 162 h 204"/>
                  <a:gd name="T26" fmla="*/ 133 w 133"/>
                  <a:gd name="T27" fmla="*/ 147 h 204"/>
                  <a:gd name="T28" fmla="*/ 115 w 133"/>
                  <a:gd name="T29" fmla="*/ 139 h 204"/>
                  <a:gd name="T30" fmla="*/ 99 w 133"/>
                  <a:gd name="T31" fmla="*/ 129 h 204"/>
                  <a:gd name="T32" fmla="*/ 82 w 133"/>
                  <a:gd name="T33" fmla="*/ 120 h 204"/>
                  <a:gd name="T34" fmla="*/ 65 w 133"/>
                  <a:gd name="T35" fmla="*/ 124 h 204"/>
                  <a:gd name="T36" fmla="*/ 62 w 133"/>
                  <a:gd name="T37" fmla="*/ 123 h 204"/>
                  <a:gd name="T38" fmla="*/ 53 w 133"/>
                  <a:gd name="T39" fmla="*/ 114 h 204"/>
                  <a:gd name="T40" fmla="*/ 48 w 133"/>
                  <a:gd name="T41" fmla="*/ 106 h 204"/>
                  <a:gd name="T42" fmla="*/ 47 w 133"/>
                  <a:gd name="T43" fmla="*/ 98 h 204"/>
                  <a:gd name="T44" fmla="*/ 39 w 133"/>
                  <a:gd name="T45" fmla="*/ 84 h 204"/>
                  <a:gd name="T46" fmla="*/ 55 w 133"/>
                  <a:gd name="T47" fmla="*/ 83 h 204"/>
                  <a:gd name="T48" fmla="*/ 60 w 133"/>
                  <a:gd name="T49" fmla="*/ 93 h 204"/>
                  <a:gd name="T50" fmla="*/ 62 w 133"/>
                  <a:gd name="T51" fmla="*/ 87 h 204"/>
                  <a:gd name="T52" fmla="*/ 69 w 133"/>
                  <a:gd name="T53" fmla="*/ 74 h 204"/>
                  <a:gd name="T54" fmla="*/ 88 w 133"/>
                  <a:gd name="T55" fmla="*/ 55 h 204"/>
                  <a:gd name="T56" fmla="*/ 100 w 133"/>
                  <a:gd name="T57" fmla="*/ 47 h 204"/>
                  <a:gd name="T58" fmla="*/ 69 w 133"/>
                  <a:gd name="T59" fmla="*/ 15 h 204"/>
                  <a:gd name="T60" fmla="*/ 65 w 133"/>
                  <a:gd name="T61" fmla="*/ 17 h 204"/>
                  <a:gd name="T62" fmla="*/ 43 w 133"/>
                  <a:gd name="T63" fmla="*/ 6 h 204"/>
                  <a:gd name="T64" fmla="*/ 22 w 133"/>
                  <a:gd name="T65" fmla="*/ 14 h 204"/>
                  <a:gd name="T66" fmla="*/ 25 w 133"/>
                  <a:gd name="T67" fmla="*/ 18 h 204"/>
                  <a:gd name="T68" fmla="*/ 26 w 133"/>
                  <a:gd name="T69" fmla="*/ 27 h 204"/>
                  <a:gd name="T70" fmla="*/ 23 w 133"/>
                  <a:gd name="T71" fmla="*/ 34 h 204"/>
                  <a:gd name="T72" fmla="*/ 21 w 133"/>
                  <a:gd name="T73" fmla="*/ 40 h 204"/>
                  <a:gd name="T74" fmla="*/ 21 w 133"/>
                  <a:gd name="T75" fmla="*/ 41 h 204"/>
                  <a:gd name="T76" fmla="*/ 13 w 133"/>
                  <a:gd name="T77" fmla="*/ 91 h 204"/>
                  <a:gd name="T78" fmla="*/ 16 w 133"/>
                  <a:gd name="T79" fmla="*/ 90 h 204"/>
                  <a:gd name="T80" fmla="*/ 16 w 133"/>
                  <a:gd name="T81" fmla="*/ 78 h 204"/>
                  <a:gd name="T82" fmla="*/ 36 w 133"/>
                  <a:gd name="T83" fmla="*/ 107 h 204"/>
                  <a:gd name="T84" fmla="*/ 44 w 133"/>
                  <a:gd name="T85" fmla="*/ 114 h 204"/>
                  <a:gd name="T86" fmla="*/ 46 w 133"/>
                  <a:gd name="T87" fmla="*/ 115 h 204"/>
                  <a:gd name="T88" fmla="*/ 60 w 133"/>
                  <a:gd name="T89" fmla="*/ 127 h 204"/>
                  <a:gd name="T90" fmla="*/ 65 w 133"/>
                  <a:gd name="T91" fmla="*/ 12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 h="204">
                    <a:moveTo>
                      <a:pt x="65" y="131"/>
                    </a:moveTo>
                    <a:cubicBezTo>
                      <a:pt x="53" y="141"/>
                      <a:pt x="59" y="145"/>
                      <a:pt x="59" y="145"/>
                    </a:cubicBezTo>
                    <a:cubicBezTo>
                      <a:pt x="51" y="155"/>
                      <a:pt x="67" y="168"/>
                      <a:pt x="67" y="168"/>
                    </a:cubicBezTo>
                    <a:cubicBezTo>
                      <a:pt x="67" y="168"/>
                      <a:pt x="57" y="166"/>
                      <a:pt x="68" y="167"/>
                    </a:cubicBezTo>
                    <a:cubicBezTo>
                      <a:pt x="80" y="168"/>
                      <a:pt x="71" y="191"/>
                      <a:pt x="68" y="197"/>
                    </a:cubicBezTo>
                    <a:cubicBezTo>
                      <a:pt x="66" y="204"/>
                      <a:pt x="80" y="200"/>
                      <a:pt x="77" y="201"/>
                    </a:cubicBezTo>
                    <a:cubicBezTo>
                      <a:pt x="74" y="202"/>
                      <a:pt x="83" y="193"/>
                      <a:pt x="83" y="193"/>
                    </a:cubicBezTo>
                    <a:cubicBezTo>
                      <a:pt x="83" y="193"/>
                      <a:pt x="78" y="192"/>
                      <a:pt x="81" y="194"/>
                    </a:cubicBezTo>
                    <a:cubicBezTo>
                      <a:pt x="84" y="197"/>
                      <a:pt x="91" y="189"/>
                      <a:pt x="91" y="189"/>
                    </a:cubicBezTo>
                    <a:cubicBezTo>
                      <a:pt x="95" y="191"/>
                      <a:pt x="102" y="187"/>
                      <a:pt x="103" y="183"/>
                    </a:cubicBezTo>
                    <a:cubicBezTo>
                      <a:pt x="104" y="180"/>
                      <a:pt x="108" y="177"/>
                      <a:pt x="108" y="177"/>
                    </a:cubicBezTo>
                    <a:cubicBezTo>
                      <a:pt x="108" y="177"/>
                      <a:pt x="101" y="176"/>
                      <a:pt x="110" y="177"/>
                    </a:cubicBezTo>
                    <a:cubicBezTo>
                      <a:pt x="119" y="178"/>
                      <a:pt x="122" y="167"/>
                      <a:pt x="126" y="162"/>
                    </a:cubicBezTo>
                    <a:cubicBezTo>
                      <a:pt x="131" y="158"/>
                      <a:pt x="133" y="151"/>
                      <a:pt x="133" y="147"/>
                    </a:cubicBezTo>
                    <a:cubicBezTo>
                      <a:pt x="133" y="142"/>
                      <a:pt x="115" y="139"/>
                      <a:pt x="115" y="139"/>
                    </a:cubicBezTo>
                    <a:cubicBezTo>
                      <a:pt x="110" y="127"/>
                      <a:pt x="99" y="129"/>
                      <a:pt x="99" y="129"/>
                    </a:cubicBezTo>
                    <a:cubicBezTo>
                      <a:pt x="92" y="118"/>
                      <a:pt x="82" y="120"/>
                      <a:pt x="82" y="120"/>
                    </a:cubicBezTo>
                    <a:cubicBezTo>
                      <a:pt x="72" y="112"/>
                      <a:pt x="65" y="124"/>
                      <a:pt x="65" y="124"/>
                    </a:cubicBezTo>
                    <a:cubicBezTo>
                      <a:pt x="65" y="122"/>
                      <a:pt x="62" y="123"/>
                      <a:pt x="62" y="123"/>
                    </a:cubicBezTo>
                    <a:cubicBezTo>
                      <a:pt x="52" y="125"/>
                      <a:pt x="53" y="117"/>
                      <a:pt x="53" y="114"/>
                    </a:cubicBezTo>
                    <a:cubicBezTo>
                      <a:pt x="53" y="111"/>
                      <a:pt x="45" y="108"/>
                      <a:pt x="48" y="106"/>
                    </a:cubicBezTo>
                    <a:cubicBezTo>
                      <a:pt x="51" y="104"/>
                      <a:pt x="47" y="98"/>
                      <a:pt x="47" y="98"/>
                    </a:cubicBezTo>
                    <a:cubicBezTo>
                      <a:pt x="28" y="106"/>
                      <a:pt x="35" y="86"/>
                      <a:pt x="39" y="84"/>
                    </a:cubicBezTo>
                    <a:cubicBezTo>
                      <a:pt x="44" y="83"/>
                      <a:pt x="52" y="83"/>
                      <a:pt x="55" y="83"/>
                    </a:cubicBezTo>
                    <a:cubicBezTo>
                      <a:pt x="58" y="82"/>
                      <a:pt x="55" y="89"/>
                      <a:pt x="60" y="93"/>
                    </a:cubicBezTo>
                    <a:cubicBezTo>
                      <a:pt x="64" y="96"/>
                      <a:pt x="62" y="87"/>
                      <a:pt x="62" y="87"/>
                    </a:cubicBezTo>
                    <a:cubicBezTo>
                      <a:pt x="59" y="79"/>
                      <a:pt x="69" y="74"/>
                      <a:pt x="69" y="74"/>
                    </a:cubicBezTo>
                    <a:cubicBezTo>
                      <a:pt x="71" y="69"/>
                      <a:pt x="82" y="54"/>
                      <a:pt x="88" y="55"/>
                    </a:cubicBezTo>
                    <a:cubicBezTo>
                      <a:pt x="94" y="56"/>
                      <a:pt x="102" y="59"/>
                      <a:pt x="100" y="47"/>
                    </a:cubicBezTo>
                    <a:cubicBezTo>
                      <a:pt x="100" y="47"/>
                      <a:pt x="105" y="13"/>
                      <a:pt x="69" y="15"/>
                    </a:cubicBezTo>
                    <a:cubicBezTo>
                      <a:pt x="65" y="17"/>
                      <a:pt x="65" y="17"/>
                      <a:pt x="65" y="17"/>
                    </a:cubicBezTo>
                    <a:cubicBezTo>
                      <a:pt x="55" y="25"/>
                      <a:pt x="46" y="11"/>
                      <a:pt x="43" y="6"/>
                    </a:cubicBezTo>
                    <a:cubicBezTo>
                      <a:pt x="39" y="0"/>
                      <a:pt x="22" y="14"/>
                      <a:pt x="22" y="14"/>
                    </a:cubicBezTo>
                    <a:cubicBezTo>
                      <a:pt x="6" y="20"/>
                      <a:pt x="19" y="19"/>
                      <a:pt x="25" y="18"/>
                    </a:cubicBezTo>
                    <a:cubicBezTo>
                      <a:pt x="31" y="17"/>
                      <a:pt x="26" y="27"/>
                      <a:pt x="26" y="27"/>
                    </a:cubicBezTo>
                    <a:cubicBezTo>
                      <a:pt x="26" y="27"/>
                      <a:pt x="28" y="34"/>
                      <a:pt x="23" y="34"/>
                    </a:cubicBezTo>
                    <a:cubicBezTo>
                      <a:pt x="19" y="34"/>
                      <a:pt x="18" y="39"/>
                      <a:pt x="21" y="40"/>
                    </a:cubicBezTo>
                    <a:cubicBezTo>
                      <a:pt x="23" y="40"/>
                      <a:pt x="21" y="41"/>
                      <a:pt x="21" y="41"/>
                    </a:cubicBezTo>
                    <a:cubicBezTo>
                      <a:pt x="0" y="51"/>
                      <a:pt x="11" y="90"/>
                      <a:pt x="13" y="91"/>
                    </a:cubicBezTo>
                    <a:cubicBezTo>
                      <a:pt x="14" y="92"/>
                      <a:pt x="16" y="90"/>
                      <a:pt x="16" y="90"/>
                    </a:cubicBezTo>
                    <a:cubicBezTo>
                      <a:pt x="15" y="85"/>
                      <a:pt x="16" y="78"/>
                      <a:pt x="16" y="78"/>
                    </a:cubicBezTo>
                    <a:cubicBezTo>
                      <a:pt x="16" y="97"/>
                      <a:pt x="28" y="106"/>
                      <a:pt x="36" y="107"/>
                    </a:cubicBezTo>
                    <a:cubicBezTo>
                      <a:pt x="44" y="107"/>
                      <a:pt x="44" y="114"/>
                      <a:pt x="44" y="114"/>
                    </a:cubicBezTo>
                    <a:cubicBezTo>
                      <a:pt x="44" y="114"/>
                      <a:pt x="38" y="104"/>
                      <a:pt x="46" y="115"/>
                    </a:cubicBezTo>
                    <a:cubicBezTo>
                      <a:pt x="53" y="126"/>
                      <a:pt x="56" y="128"/>
                      <a:pt x="60" y="127"/>
                    </a:cubicBezTo>
                    <a:cubicBezTo>
                      <a:pt x="64" y="125"/>
                      <a:pt x="65" y="129"/>
                      <a:pt x="65" y="129"/>
                    </a:cubicBezTo>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6248537" y="4220406"/>
              <a:ext cx="766506" cy="424797"/>
              <a:chOff x="5580063" y="3219451"/>
              <a:chExt cx="1039813" cy="576263"/>
            </a:xfrm>
            <a:solidFill>
              <a:srgbClr val="C00000"/>
            </a:solidFill>
          </p:grpSpPr>
          <p:sp>
            <p:nvSpPr>
              <p:cNvPr id="35" name="Freeform 12"/>
              <p:cNvSpPr>
                <a:spLocks noEditPoints="1"/>
              </p:cNvSpPr>
              <p:nvPr/>
            </p:nvSpPr>
            <p:spPr bwMode="auto">
              <a:xfrm>
                <a:off x="5580063" y="3227388"/>
                <a:ext cx="307975" cy="557213"/>
              </a:xfrm>
              <a:custGeom>
                <a:avLst/>
                <a:gdLst>
                  <a:gd name="T0" fmla="*/ 64 w 82"/>
                  <a:gd name="T1" fmla="*/ 0 h 148"/>
                  <a:gd name="T2" fmla="*/ 18 w 82"/>
                  <a:gd name="T3" fmla="*/ 0 h 148"/>
                  <a:gd name="T4" fmla="*/ 0 w 82"/>
                  <a:gd name="T5" fmla="*/ 17 h 148"/>
                  <a:gd name="T6" fmla="*/ 0 w 82"/>
                  <a:gd name="T7" fmla="*/ 131 h 148"/>
                  <a:gd name="T8" fmla="*/ 18 w 82"/>
                  <a:gd name="T9" fmla="*/ 148 h 148"/>
                  <a:gd name="T10" fmla="*/ 64 w 82"/>
                  <a:gd name="T11" fmla="*/ 148 h 148"/>
                  <a:gd name="T12" fmla="*/ 82 w 82"/>
                  <a:gd name="T13" fmla="*/ 131 h 148"/>
                  <a:gd name="T14" fmla="*/ 82 w 82"/>
                  <a:gd name="T15" fmla="*/ 17 h 148"/>
                  <a:gd name="T16" fmla="*/ 64 w 82"/>
                  <a:gd name="T17" fmla="*/ 0 h 148"/>
                  <a:gd name="T18" fmla="*/ 43 w 82"/>
                  <a:gd name="T19" fmla="*/ 128 h 148"/>
                  <a:gd name="T20" fmla="*/ 41 w 82"/>
                  <a:gd name="T21" fmla="*/ 128 h 148"/>
                  <a:gd name="T22" fmla="*/ 33 w 82"/>
                  <a:gd name="T23" fmla="*/ 121 h 148"/>
                  <a:gd name="T24" fmla="*/ 41 w 82"/>
                  <a:gd name="T25" fmla="*/ 113 h 148"/>
                  <a:gd name="T26" fmla="*/ 43 w 82"/>
                  <a:gd name="T27" fmla="*/ 113 h 148"/>
                  <a:gd name="T28" fmla="*/ 51 w 82"/>
                  <a:gd name="T29" fmla="*/ 121 h 148"/>
                  <a:gd name="T30" fmla="*/ 43 w 82"/>
                  <a:gd name="T31" fmla="*/ 128 h 148"/>
                  <a:gd name="T32" fmla="*/ 64 w 82"/>
                  <a:gd name="T33" fmla="*/ 47 h 148"/>
                  <a:gd name="T34" fmla="*/ 18 w 82"/>
                  <a:gd name="T35" fmla="*/ 47 h 148"/>
                  <a:gd name="T36" fmla="*/ 12 w 82"/>
                  <a:gd name="T37" fmla="*/ 41 h 148"/>
                  <a:gd name="T38" fmla="*/ 18 w 82"/>
                  <a:gd name="T39" fmla="*/ 36 h 148"/>
                  <a:gd name="T40" fmla="*/ 64 w 82"/>
                  <a:gd name="T41" fmla="*/ 36 h 148"/>
                  <a:gd name="T42" fmla="*/ 70 w 82"/>
                  <a:gd name="T43" fmla="*/ 41 h 148"/>
                  <a:gd name="T44" fmla="*/ 64 w 82"/>
                  <a:gd name="T45" fmla="*/ 47 h 148"/>
                  <a:gd name="T46" fmla="*/ 64 w 82"/>
                  <a:gd name="T47" fmla="*/ 29 h 148"/>
                  <a:gd name="T48" fmla="*/ 18 w 82"/>
                  <a:gd name="T49" fmla="*/ 29 h 148"/>
                  <a:gd name="T50" fmla="*/ 12 w 82"/>
                  <a:gd name="T51" fmla="*/ 23 h 148"/>
                  <a:gd name="T52" fmla="*/ 18 w 82"/>
                  <a:gd name="T53" fmla="*/ 18 h 148"/>
                  <a:gd name="T54" fmla="*/ 64 w 82"/>
                  <a:gd name="T55" fmla="*/ 18 h 148"/>
                  <a:gd name="T56" fmla="*/ 70 w 82"/>
                  <a:gd name="T57" fmla="*/ 23 h 148"/>
                  <a:gd name="T58" fmla="*/ 64 w 82"/>
                  <a:gd name="T59" fmla="*/ 2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2" h="148">
                    <a:moveTo>
                      <a:pt x="64" y="0"/>
                    </a:moveTo>
                    <a:cubicBezTo>
                      <a:pt x="18" y="0"/>
                      <a:pt x="18" y="0"/>
                      <a:pt x="18" y="0"/>
                    </a:cubicBezTo>
                    <a:cubicBezTo>
                      <a:pt x="8" y="0"/>
                      <a:pt x="0" y="7"/>
                      <a:pt x="0" y="17"/>
                    </a:cubicBezTo>
                    <a:cubicBezTo>
                      <a:pt x="0" y="131"/>
                      <a:pt x="0" y="131"/>
                      <a:pt x="0" y="131"/>
                    </a:cubicBezTo>
                    <a:cubicBezTo>
                      <a:pt x="0" y="140"/>
                      <a:pt x="8" y="148"/>
                      <a:pt x="18" y="148"/>
                    </a:cubicBezTo>
                    <a:cubicBezTo>
                      <a:pt x="64" y="148"/>
                      <a:pt x="64" y="148"/>
                      <a:pt x="64" y="148"/>
                    </a:cubicBezTo>
                    <a:cubicBezTo>
                      <a:pt x="74" y="148"/>
                      <a:pt x="82" y="140"/>
                      <a:pt x="82" y="131"/>
                    </a:cubicBezTo>
                    <a:cubicBezTo>
                      <a:pt x="82" y="17"/>
                      <a:pt x="82" y="17"/>
                      <a:pt x="82" y="17"/>
                    </a:cubicBezTo>
                    <a:cubicBezTo>
                      <a:pt x="82" y="7"/>
                      <a:pt x="74" y="0"/>
                      <a:pt x="64" y="0"/>
                    </a:cubicBezTo>
                    <a:close/>
                    <a:moveTo>
                      <a:pt x="43" y="128"/>
                    </a:moveTo>
                    <a:cubicBezTo>
                      <a:pt x="41" y="128"/>
                      <a:pt x="41" y="128"/>
                      <a:pt x="41" y="128"/>
                    </a:cubicBezTo>
                    <a:cubicBezTo>
                      <a:pt x="37" y="128"/>
                      <a:pt x="33" y="125"/>
                      <a:pt x="33" y="121"/>
                    </a:cubicBezTo>
                    <a:cubicBezTo>
                      <a:pt x="33" y="116"/>
                      <a:pt x="37" y="113"/>
                      <a:pt x="41" y="113"/>
                    </a:cubicBezTo>
                    <a:cubicBezTo>
                      <a:pt x="43" y="113"/>
                      <a:pt x="43" y="113"/>
                      <a:pt x="43" y="113"/>
                    </a:cubicBezTo>
                    <a:cubicBezTo>
                      <a:pt x="47" y="113"/>
                      <a:pt x="51" y="116"/>
                      <a:pt x="51" y="121"/>
                    </a:cubicBezTo>
                    <a:cubicBezTo>
                      <a:pt x="51" y="125"/>
                      <a:pt x="47" y="128"/>
                      <a:pt x="43" y="128"/>
                    </a:cubicBezTo>
                    <a:close/>
                    <a:moveTo>
                      <a:pt x="64" y="47"/>
                    </a:moveTo>
                    <a:cubicBezTo>
                      <a:pt x="18" y="47"/>
                      <a:pt x="18" y="47"/>
                      <a:pt x="18" y="47"/>
                    </a:cubicBezTo>
                    <a:cubicBezTo>
                      <a:pt x="15" y="47"/>
                      <a:pt x="12" y="44"/>
                      <a:pt x="12" y="41"/>
                    </a:cubicBezTo>
                    <a:cubicBezTo>
                      <a:pt x="12" y="38"/>
                      <a:pt x="15" y="36"/>
                      <a:pt x="18" y="36"/>
                    </a:cubicBezTo>
                    <a:cubicBezTo>
                      <a:pt x="64" y="36"/>
                      <a:pt x="64" y="36"/>
                      <a:pt x="64" y="36"/>
                    </a:cubicBezTo>
                    <a:cubicBezTo>
                      <a:pt x="67" y="36"/>
                      <a:pt x="70" y="38"/>
                      <a:pt x="70" y="41"/>
                    </a:cubicBezTo>
                    <a:cubicBezTo>
                      <a:pt x="70" y="44"/>
                      <a:pt x="67" y="47"/>
                      <a:pt x="64" y="47"/>
                    </a:cubicBezTo>
                    <a:close/>
                    <a:moveTo>
                      <a:pt x="64" y="29"/>
                    </a:moveTo>
                    <a:cubicBezTo>
                      <a:pt x="18" y="29"/>
                      <a:pt x="18" y="29"/>
                      <a:pt x="18" y="29"/>
                    </a:cubicBezTo>
                    <a:cubicBezTo>
                      <a:pt x="15" y="29"/>
                      <a:pt x="12" y="26"/>
                      <a:pt x="12" y="23"/>
                    </a:cubicBezTo>
                    <a:cubicBezTo>
                      <a:pt x="12" y="20"/>
                      <a:pt x="15" y="18"/>
                      <a:pt x="18" y="18"/>
                    </a:cubicBezTo>
                    <a:cubicBezTo>
                      <a:pt x="64" y="18"/>
                      <a:pt x="64" y="18"/>
                      <a:pt x="64" y="18"/>
                    </a:cubicBezTo>
                    <a:cubicBezTo>
                      <a:pt x="67" y="18"/>
                      <a:pt x="70" y="20"/>
                      <a:pt x="70" y="23"/>
                    </a:cubicBezTo>
                    <a:cubicBezTo>
                      <a:pt x="70" y="26"/>
                      <a:pt x="67" y="29"/>
                      <a:pt x="64" y="29"/>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3"/>
              <p:cNvSpPr>
                <a:spLocks noEditPoints="1"/>
              </p:cNvSpPr>
              <p:nvPr/>
            </p:nvSpPr>
            <p:spPr bwMode="auto">
              <a:xfrm>
                <a:off x="5929313" y="3219451"/>
                <a:ext cx="690563" cy="463550"/>
              </a:xfrm>
              <a:custGeom>
                <a:avLst/>
                <a:gdLst>
                  <a:gd name="T0" fmla="*/ 162 w 184"/>
                  <a:gd name="T1" fmla="*/ 0 h 123"/>
                  <a:gd name="T2" fmla="*/ 21 w 184"/>
                  <a:gd name="T3" fmla="*/ 0 h 123"/>
                  <a:gd name="T4" fmla="*/ 0 w 184"/>
                  <a:gd name="T5" fmla="*/ 22 h 123"/>
                  <a:gd name="T6" fmla="*/ 0 w 184"/>
                  <a:gd name="T7" fmla="*/ 102 h 123"/>
                  <a:gd name="T8" fmla="*/ 21 w 184"/>
                  <a:gd name="T9" fmla="*/ 123 h 123"/>
                  <a:gd name="T10" fmla="*/ 162 w 184"/>
                  <a:gd name="T11" fmla="*/ 123 h 123"/>
                  <a:gd name="T12" fmla="*/ 184 w 184"/>
                  <a:gd name="T13" fmla="*/ 102 h 123"/>
                  <a:gd name="T14" fmla="*/ 184 w 184"/>
                  <a:gd name="T15" fmla="*/ 22 h 123"/>
                  <a:gd name="T16" fmla="*/ 162 w 184"/>
                  <a:gd name="T17" fmla="*/ 0 h 123"/>
                  <a:gd name="T18" fmla="*/ 176 w 184"/>
                  <a:gd name="T19" fmla="*/ 102 h 123"/>
                  <a:gd name="T20" fmla="*/ 162 w 184"/>
                  <a:gd name="T21" fmla="*/ 115 h 123"/>
                  <a:gd name="T22" fmla="*/ 21 w 184"/>
                  <a:gd name="T23" fmla="*/ 115 h 123"/>
                  <a:gd name="T24" fmla="*/ 8 w 184"/>
                  <a:gd name="T25" fmla="*/ 102 h 123"/>
                  <a:gd name="T26" fmla="*/ 8 w 184"/>
                  <a:gd name="T27" fmla="*/ 22 h 123"/>
                  <a:gd name="T28" fmla="*/ 21 w 184"/>
                  <a:gd name="T29" fmla="*/ 9 h 123"/>
                  <a:gd name="T30" fmla="*/ 162 w 184"/>
                  <a:gd name="T31" fmla="*/ 9 h 123"/>
                  <a:gd name="T32" fmla="*/ 176 w 184"/>
                  <a:gd name="T33" fmla="*/ 22 h 123"/>
                  <a:gd name="T34" fmla="*/ 176 w 184"/>
                  <a:gd name="T35" fmla="*/ 10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4" h="123">
                    <a:moveTo>
                      <a:pt x="162" y="0"/>
                    </a:moveTo>
                    <a:cubicBezTo>
                      <a:pt x="21" y="0"/>
                      <a:pt x="21" y="0"/>
                      <a:pt x="21" y="0"/>
                    </a:cubicBezTo>
                    <a:cubicBezTo>
                      <a:pt x="9" y="0"/>
                      <a:pt x="0" y="10"/>
                      <a:pt x="0" y="22"/>
                    </a:cubicBezTo>
                    <a:cubicBezTo>
                      <a:pt x="0" y="102"/>
                      <a:pt x="0" y="102"/>
                      <a:pt x="0" y="102"/>
                    </a:cubicBezTo>
                    <a:cubicBezTo>
                      <a:pt x="0" y="114"/>
                      <a:pt x="9" y="123"/>
                      <a:pt x="21" y="123"/>
                    </a:cubicBezTo>
                    <a:cubicBezTo>
                      <a:pt x="162" y="123"/>
                      <a:pt x="162" y="123"/>
                      <a:pt x="162" y="123"/>
                    </a:cubicBezTo>
                    <a:cubicBezTo>
                      <a:pt x="175" y="123"/>
                      <a:pt x="184" y="114"/>
                      <a:pt x="184" y="102"/>
                    </a:cubicBezTo>
                    <a:cubicBezTo>
                      <a:pt x="184" y="22"/>
                      <a:pt x="184" y="22"/>
                      <a:pt x="184" y="22"/>
                    </a:cubicBezTo>
                    <a:cubicBezTo>
                      <a:pt x="184" y="10"/>
                      <a:pt x="175" y="0"/>
                      <a:pt x="162" y="0"/>
                    </a:cubicBezTo>
                    <a:close/>
                    <a:moveTo>
                      <a:pt x="176" y="102"/>
                    </a:moveTo>
                    <a:cubicBezTo>
                      <a:pt x="176" y="109"/>
                      <a:pt x="170" y="115"/>
                      <a:pt x="162" y="115"/>
                    </a:cubicBezTo>
                    <a:cubicBezTo>
                      <a:pt x="21" y="115"/>
                      <a:pt x="21" y="115"/>
                      <a:pt x="21" y="115"/>
                    </a:cubicBezTo>
                    <a:cubicBezTo>
                      <a:pt x="14" y="115"/>
                      <a:pt x="8" y="109"/>
                      <a:pt x="8" y="102"/>
                    </a:cubicBezTo>
                    <a:cubicBezTo>
                      <a:pt x="8" y="22"/>
                      <a:pt x="8" y="22"/>
                      <a:pt x="8" y="22"/>
                    </a:cubicBezTo>
                    <a:cubicBezTo>
                      <a:pt x="8" y="15"/>
                      <a:pt x="14" y="9"/>
                      <a:pt x="21" y="9"/>
                    </a:cubicBezTo>
                    <a:cubicBezTo>
                      <a:pt x="162" y="9"/>
                      <a:pt x="162" y="9"/>
                      <a:pt x="162" y="9"/>
                    </a:cubicBezTo>
                    <a:cubicBezTo>
                      <a:pt x="170" y="9"/>
                      <a:pt x="176" y="15"/>
                      <a:pt x="176" y="22"/>
                    </a:cubicBezTo>
                    <a:lnTo>
                      <a:pt x="176" y="102"/>
                    </a:ln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4"/>
              <p:cNvSpPr>
                <a:spLocks/>
              </p:cNvSpPr>
              <p:nvPr/>
            </p:nvSpPr>
            <p:spPr bwMode="auto">
              <a:xfrm>
                <a:off x="6207125" y="3708401"/>
                <a:ext cx="123825" cy="87313"/>
              </a:xfrm>
              <a:custGeom>
                <a:avLst/>
                <a:gdLst>
                  <a:gd name="T0" fmla="*/ 33 w 33"/>
                  <a:gd name="T1" fmla="*/ 12 h 23"/>
                  <a:gd name="T2" fmla="*/ 21 w 33"/>
                  <a:gd name="T3" fmla="*/ 23 h 23"/>
                  <a:gd name="T4" fmla="*/ 12 w 33"/>
                  <a:gd name="T5" fmla="*/ 23 h 23"/>
                  <a:gd name="T6" fmla="*/ 0 w 33"/>
                  <a:gd name="T7" fmla="*/ 12 h 23"/>
                  <a:gd name="T8" fmla="*/ 0 w 33"/>
                  <a:gd name="T9" fmla="*/ 12 h 23"/>
                  <a:gd name="T10" fmla="*/ 12 w 33"/>
                  <a:gd name="T11" fmla="*/ 0 h 23"/>
                  <a:gd name="T12" fmla="*/ 21 w 33"/>
                  <a:gd name="T13" fmla="*/ 0 h 23"/>
                  <a:gd name="T14" fmla="*/ 33 w 33"/>
                  <a:gd name="T15" fmla="*/ 1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3">
                    <a:moveTo>
                      <a:pt x="33" y="12"/>
                    </a:moveTo>
                    <a:cubicBezTo>
                      <a:pt x="33" y="18"/>
                      <a:pt x="27" y="23"/>
                      <a:pt x="21" y="23"/>
                    </a:cubicBezTo>
                    <a:cubicBezTo>
                      <a:pt x="12" y="23"/>
                      <a:pt x="12" y="23"/>
                      <a:pt x="12" y="23"/>
                    </a:cubicBezTo>
                    <a:cubicBezTo>
                      <a:pt x="5" y="23"/>
                      <a:pt x="0" y="18"/>
                      <a:pt x="0" y="12"/>
                    </a:cubicBezTo>
                    <a:cubicBezTo>
                      <a:pt x="0" y="12"/>
                      <a:pt x="0" y="12"/>
                      <a:pt x="0" y="12"/>
                    </a:cubicBezTo>
                    <a:cubicBezTo>
                      <a:pt x="0" y="6"/>
                      <a:pt x="5" y="0"/>
                      <a:pt x="12" y="0"/>
                    </a:cubicBezTo>
                    <a:cubicBezTo>
                      <a:pt x="21" y="0"/>
                      <a:pt x="21" y="0"/>
                      <a:pt x="21" y="0"/>
                    </a:cubicBezTo>
                    <a:cubicBezTo>
                      <a:pt x="27" y="0"/>
                      <a:pt x="33" y="6"/>
                      <a:pt x="33" y="12"/>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9915320" y="3987534"/>
              <a:ext cx="390526" cy="391328"/>
              <a:chOff x="-1355725" y="3125788"/>
              <a:chExt cx="773113" cy="774700"/>
            </a:xfrm>
            <a:solidFill>
              <a:srgbClr val="C00000"/>
            </a:solidFill>
          </p:grpSpPr>
          <p:sp>
            <p:nvSpPr>
              <p:cNvPr id="32" name="Freeform 15"/>
              <p:cNvSpPr>
                <a:spLocks noEditPoints="1"/>
              </p:cNvSpPr>
              <p:nvPr/>
            </p:nvSpPr>
            <p:spPr bwMode="auto">
              <a:xfrm>
                <a:off x="-1066800" y="3235326"/>
                <a:ext cx="165100" cy="552450"/>
              </a:xfrm>
              <a:custGeom>
                <a:avLst/>
                <a:gdLst>
                  <a:gd name="T0" fmla="*/ 41 w 44"/>
                  <a:gd name="T1" fmla="*/ 117 h 147"/>
                  <a:gd name="T2" fmla="*/ 44 w 44"/>
                  <a:gd name="T3" fmla="*/ 120 h 147"/>
                  <a:gd name="T4" fmla="*/ 26 w 44"/>
                  <a:gd name="T5" fmla="*/ 140 h 147"/>
                  <a:gd name="T6" fmla="*/ 12 w 44"/>
                  <a:gd name="T7" fmla="*/ 147 h 147"/>
                  <a:gd name="T8" fmla="*/ 7 w 44"/>
                  <a:gd name="T9" fmla="*/ 145 h 147"/>
                  <a:gd name="T10" fmla="*/ 6 w 44"/>
                  <a:gd name="T11" fmla="*/ 138 h 147"/>
                  <a:gd name="T12" fmla="*/ 11 w 44"/>
                  <a:gd name="T13" fmla="*/ 103 h 147"/>
                  <a:gd name="T14" fmla="*/ 16 w 44"/>
                  <a:gd name="T15" fmla="*/ 68 h 147"/>
                  <a:gd name="T16" fmla="*/ 16 w 44"/>
                  <a:gd name="T17" fmla="*/ 66 h 147"/>
                  <a:gd name="T18" fmla="*/ 14 w 44"/>
                  <a:gd name="T19" fmla="*/ 65 h 147"/>
                  <a:gd name="T20" fmla="*/ 10 w 44"/>
                  <a:gd name="T21" fmla="*/ 66 h 147"/>
                  <a:gd name="T22" fmla="*/ 4 w 44"/>
                  <a:gd name="T23" fmla="*/ 72 h 147"/>
                  <a:gd name="T24" fmla="*/ 0 w 44"/>
                  <a:gd name="T25" fmla="*/ 69 h 147"/>
                  <a:gd name="T26" fmla="*/ 19 w 44"/>
                  <a:gd name="T27" fmla="*/ 50 h 147"/>
                  <a:gd name="T28" fmla="*/ 32 w 44"/>
                  <a:gd name="T29" fmla="*/ 43 h 147"/>
                  <a:gd name="T30" fmla="*/ 37 w 44"/>
                  <a:gd name="T31" fmla="*/ 45 h 147"/>
                  <a:gd name="T32" fmla="*/ 39 w 44"/>
                  <a:gd name="T33" fmla="*/ 51 h 147"/>
                  <a:gd name="T34" fmla="*/ 35 w 44"/>
                  <a:gd name="T35" fmla="*/ 76 h 147"/>
                  <a:gd name="T36" fmla="*/ 33 w 44"/>
                  <a:gd name="T37" fmla="*/ 87 h 147"/>
                  <a:gd name="T38" fmla="*/ 30 w 44"/>
                  <a:gd name="T39" fmla="*/ 110 h 147"/>
                  <a:gd name="T40" fmla="*/ 28 w 44"/>
                  <a:gd name="T41" fmla="*/ 120 h 147"/>
                  <a:gd name="T42" fmla="*/ 29 w 44"/>
                  <a:gd name="T43" fmla="*/ 124 h 147"/>
                  <a:gd name="T44" fmla="*/ 31 w 44"/>
                  <a:gd name="T45" fmla="*/ 125 h 147"/>
                  <a:gd name="T46" fmla="*/ 35 w 44"/>
                  <a:gd name="T47" fmla="*/ 123 h 147"/>
                  <a:gd name="T48" fmla="*/ 41 w 44"/>
                  <a:gd name="T49" fmla="*/ 117 h 147"/>
                  <a:gd name="T50" fmla="*/ 34 w 44"/>
                  <a:gd name="T51" fmla="*/ 0 h 147"/>
                  <a:gd name="T52" fmla="*/ 41 w 44"/>
                  <a:gd name="T53" fmla="*/ 3 h 147"/>
                  <a:gd name="T54" fmla="*/ 44 w 44"/>
                  <a:gd name="T55" fmla="*/ 10 h 147"/>
                  <a:gd name="T56" fmla="*/ 40 w 44"/>
                  <a:gd name="T57" fmla="*/ 22 h 147"/>
                  <a:gd name="T58" fmla="*/ 31 w 44"/>
                  <a:gd name="T59" fmla="*/ 27 h 147"/>
                  <a:gd name="T60" fmla="*/ 23 w 44"/>
                  <a:gd name="T61" fmla="*/ 24 h 147"/>
                  <a:gd name="T62" fmla="*/ 21 w 44"/>
                  <a:gd name="T63" fmla="*/ 16 h 147"/>
                  <a:gd name="T64" fmla="*/ 25 w 44"/>
                  <a:gd name="T65" fmla="*/ 5 h 147"/>
                  <a:gd name="T66" fmla="*/ 34 w 44"/>
                  <a:gd name="T6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 h="147">
                    <a:moveTo>
                      <a:pt x="41" y="117"/>
                    </a:moveTo>
                    <a:cubicBezTo>
                      <a:pt x="44" y="120"/>
                      <a:pt x="44" y="120"/>
                      <a:pt x="44" y="120"/>
                    </a:cubicBezTo>
                    <a:cubicBezTo>
                      <a:pt x="38" y="129"/>
                      <a:pt x="32" y="135"/>
                      <a:pt x="26" y="140"/>
                    </a:cubicBezTo>
                    <a:cubicBezTo>
                      <a:pt x="20" y="145"/>
                      <a:pt x="16" y="147"/>
                      <a:pt x="12" y="147"/>
                    </a:cubicBezTo>
                    <a:cubicBezTo>
                      <a:pt x="10" y="147"/>
                      <a:pt x="8" y="147"/>
                      <a:pt x="7" y="145"/>
                    </a:cubicBezTo>
                    <a:cubicBezTo>
                      <a:pt x="6" y="144"/>
                      <a:pt x="6" y="141"/>
                      <a:pt x="6" y="138"/>
                    </a:cubicBezTo>
                    <a:cubicBezTo>
                      <a:pt x="6" y="131"/>
                      <a:pt x="7" y="119"/>
                      <a:pt x="11" y="103"/>
                    </a:cubicBezTo>
                    <a:cubicBezTo>
                      <a:pt x="15" y="87"/>
                      <a:pt x="16" y="75"/>
                      <a:pt x="16" y="68"/>
                    </a:cubicBezTo>
                    <a:cubicBezTo>
                      <a:pt x="16" y="67"/>
                      <a:pt x="16" y="66"/>
                      <a:pt x="16" y="66"/>
                    </a:cubicBezTo>
                    <a:cubicBezTo>
                      <a:pt x="15" y="65"/>
                      <a:pt x="15" y="65"/>
                      <a:pt x="14" y="65"/>
                    </a:cubicBezTo>
                    <a:cubicBezTo>
                      <a:pt x="13" y="65"/>
                      <a:pt x="12" y="65"/>
                      <a:pt x="10" y="66"/>
                    </a:cubicBezTo>
                    <a:cubicBezTo>
                      <a:pt x="8" y="68"/>
                      <a:pt x="6" y="70"/>
                      <a:pt x="4" y="72"/>
                    </a:cubicBezTo>
                    <a:cubicBezTo>
                      <a:pt x="0" y="69"/>
                      <a:pt x="0" y="69"/>
                      <a:pt x="0" y="69"/>
                    </a:cubicBezTo>
                    <a:cubicBezTo>
                      <a:pt x="7" y="61"/>
                      <a:pt x="13" y="55"/>
                      <a:pt x="19" y="50"/>
                    </a:cubicBezTo>
                    <a:cubicBezTo>
                      <a:pt x="25" y="46"/>
                      <a:pt x="29" y="43"/>
                      <a:pt x="32" y="43"/>
                    </a:cubicBezTo>
                    <a:cubicBezTo>
                      <a:pt x="34" y="43"/>
                      <a:pt x="36" y="44"/>
                      <a:pt x="37" y="45"/>
                    </a:cubicBezTo>
                    <a:cubicBezTo>
                      <a:pt x="38" y="47"/>
                      <a:pt x="39" y="49"/>
                      <a:pt x="39" y="51"/>
                    </a:cubicBezTo>
                    <a:cubicBezTo>
                      <a:pt x="39" y="54"/>
                      <a:pt x="37" y="62"/>
                      <a:pt x="35" y="76"/>
                    </a:cubicBezTo>
                    <a:cubicBezTo>
                      <a:pt x="34" y="81"/>
                      <a:pt x="34" y="84"/>
                      <a:pt x="33" y="87"/>
                    </a:cubicBezTo>
                    <a:cubicBezTo>
                      <a:pt x="32" y="96"/>
                      <a:pt x="30" y="104"/>
                      <a:pt x="30" y="110"/>
                    </a:cubicBezTo>
                    <a:cubicBezTo>
                      <a:pt x="29" y="116"/>
                      <a:pt x="28" y="119"/>
                      <a:pt x="28" y="120"/>
                    </a:cubicBezTo>
                    <a:cubicBezTo>
                      <a:pt x="28" y="122"/>
                      <a:pt x="28" y="123"/>
                      <a:pt x="29" y="124"/>
                    </a:cubicBezTo>
                    <a:cubicBezTo>
                      <a:pt x="29" y="125"/>
                      <a:pt x="30" y="125"/>
                      <a:pt x="31" y="125"/>
                    </a:cubicBezTo>
                    <a:cubicBezTo>
                      <a:pt x="32" y="125"/>
                      <a:pt x="34" y="124"/>
                      <a:pt x="35" y="123"/>
                    </a:cubicBezTo>
                    <a:cubicBezTo>
                      <a:pt x="37" y="122"/>
                      <a:pt x="39" y="120"/>
                      <a:pt x="41" y="117"/>
                    </a:cubicBezTo>
                    <a:close/>
                    <a:moveTo>
                      <a:pt x="34" y="0"/>
                    </a:moveTo>
                    <a:cubicBezTo>
                      <a:pt x="37" y="0"/>
                      <a:pt x="40" y="1"/>
                      <a:pt x="41" y="3"/>
                    </a:cubicBezTo>
                    <a:cubicBezTo>
                      <a:pt x="43" y="5"/>
                      <a:pt x="44" y="7"/>
                      <a:pt x="44" y="10"/>
                    </a:cubicBezTo>
                    <a:cubicBezTo>
                      <a:pt x="44" y="15"/>
                      <a:pt x="43" y="19"/>
                      <a:pt x="40" y="22"/>
                    </a:cubicBezTo>
                    <a:cubicBezTo>
                      <a:pt x="38" y="25"/>
                      <a:pt x="34" y="27"/>
                      <a:pt x="31" y="27"/>
                    </a:cubicBezTo>
                    <a:cubicBezTo>
                      <a:pt x="28" y="27"/>
                      <a:pt x="25" y="26"/>
                      <a:pt x="23" y="24"/>
                    </a:cubicBezTo>
                    <a:cubicBezTo>
                      <a:pt x="22" y="22"/>
                      <a:pt x="21" y="19"/>
                      <a:pt x="21" y="16"/>
                    </a:cubicBezTo>
                    <a:cubicBezTo>
                      <a:pt x="21" y="12"/>
                      <a:pt x="22" y="8"/>
                      <a:pt x="25" y="5"/>
                    </a:cubicBezTo>
                    <a:cubicBezTo>
                      <a:pt x="28" y="2"/>
                      <a:pt x="31" y="0"/>
                      <a:pt x="34" y="0"/>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6"/>
              <p:cNvSpPr>
                <a:spLocks noEditPoints="1"/>
              </p:cNvSpPr>
              <p:nvPr/>
            </p:nvSpPr>
            <p:spPr bwMode="auto">
              <a:xfrm>
                <a:off x="-1355725" y="3125788"/>
                <a:ext cx="773113" cy="774700"/>
              </a:xfrm>
              <a:custGeom>
                <a:avLst/>
                <a:gdLst>
                  <a:gd name="T0" fmla="*/ 0 w 206"/>
                  <a:gd name="T1" fmla="*/ 103 h 206"/>
                  <a:gd name="T2" fmla="*/ 103 w 206"/>
                  <a:gd name="T3" fmla="*/ 0 h 206"/>
                  <a:gd name="T4" fmla="*/ 103 w 206"/>
                  <a:gd name="T5" fmla="*/ 0 h 206"/>
                  <a:gd name="T6" fmla="*/ 206 w 206"/>
                  <a:gd name="T7" fmla="*/ 103 h 206"/>
                  <a:gd name="T8" fmla="*/ 206 w 206"/>
                  <a:gd name="T9" fmla="*/ 103 h 206"/>
                  <a:gd name="T10" fmla="*/ 206 w 206"/>
                  <a:gd name="T11" fmla="*/ 103 h 206"/>
                  <a:gd name="T12" fmla="*/ 103 w 206"/>
                  <a:gd name="T13" fmla="*/ 206 h 206"/>
                  <a:gd name="T14" fmla="*/ 103 w 206"/>
                  <a:gd name="T15" fmla="*/ 206 h 206"/>
                  <a:gd name="T16" fmla="*/ 0 w 206"/>
                  <a:gd name="T17" fmla="*/ 103 h 206"/>
                  <a:gd name="T18" fmla="*/ 40 w 206"/>
                  <a:gd name="T19" fmla="*/ 40 h 206"/>
                  <a:gd name="T20" fmla="*/ 13 w 206"/>
                  <a:gd name="T21" fmla="*/ 103 h 206"/>
                  <a:gd name="T22" fmla="*/ 13 w 206"/>
                  <a:gd name="T23" fmla="*/ 103 h 206"/>
                  <a:gd name="T24" fmla="*/ 40 w 206"/>
                  <a:gd name="T25" fmla="*/ 167 h 206"/>
                  <a:gd name="T26" fmla="*/ 40 w 206"/>
                  <a:gd name="T27" fmla="*/ 167 h 206"/>
                  <a:gd name="T28" fmla="*/ 103 w 206"/>
                  <a:gd name="T29" fmla="*/ 193 h 206"/>
                  <a:gd name="T30" fmla="*/ 103 w 206"/>
                  <a:gd name="T31" fmla="*/ 193 h 206"/>
                  <a:gd name="T32" fmla="*/ 166 w 206"/>
                  <a:gd name="T33" fmla="*/ 167 h 206"/>
                  <a:gd name="T34" fmla="*/ 166 w 206"/>
                  <a:gd name="T35" fmla="*/ 167 h 206"/>
                  <a:gd name="T36" fmla="*/ 192 w 206"/>
                  <a:gd name="T37" fmla="*/ 103 h 206"/>
                  <a:gd name="T38" fmla="*/ 192 w 206"/>
                  <a:gd name="T39" fmla="*/ 103 h 206"/>
                  <a:gd name="T40" fmla="*/ 166 w 206"/>
                  <a:gd name="T41" fmla="*/ 40 h 206"/>
                  <a:gd name="T42" fmla="*/ 166 w 206"/>
                  <a:gd name="T43" fmla="*/ 40 h 206"/>
                  <a:gd name="T44" fmla="*/ 103 w 206"/>
                  <a:gd name="T45" fmla="*/ 14 h 206"/>
                  <a:gd name="T46" fmla="*/ 103 w 206"/>
                  <a:gd name="T47" fmla="*/ 14 h 206"/>
                  <a:gd name="T48" fmla="*/ 40 w 206"/>
                  <a:gd name="T49" fmla="*/ 4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6" h="206">
                    <a:moveTo>
                      <a:pt x="0" y="103"/>
                    </a:moveTo>
                    <a:cubicBezTo>
                      <a:pt x="0" y="46"/>
                      <a:pt x="46" y="0"/>
                      <a:pt x="103" y="0"/>
                    </a:cubicBezTo>
                    <a:cubicBezTo>
                      <a:pt x="103" y="0"/>
                      <a:pt x="103" y="0"/>
                      <a:pt x="103" y="0"/>
                    </a:cubicBezTo>
                    <a:cubicBezTo>
                      <a:pt x="160" y="0"/>
                      <a:pt x="206" y="46"/>
                      <a:pt x="206" y="103"/>
                    </a:cubicBezTo>
                    <a:cubicBezTo>
                      <a:pt x="206" y="103"/>
                      <a:pt x="206" y="103"/>
                      <a:pt x="206" y="103"/>
                    </a:cubicBezTo>
                    <a:cubicBezTo>
                      <a:pt x="206" y="103"/>
                      <a:pt x="206" y="103"/>
                      <a:pt x="206" y="103"/>
                    </a:cubicBezTo>
                    <a:cubicBezTo>
                      <a:pt x="206" y="160"/>
                      <a:pt x="160" y="206"/>
                      <a:pt x="103" y="206"/>
                    </a:cubicBezTo>
                    <a:cubicBezTo>
                      <a:pt x="103" y="206"/>
                      <a:pt x="103" y="206"/>
                      <a:pt x="103" y="206"/>
                    </a:cubicBezTo>
                    <a:cubicBezTo>
                      <a:pt x="46" y="206"/>
                      <a:pt x="0" y="160"/>
                      <a:pt x="0" y="103"/>
                    </a:cubicBezTo>
                    <a:close/>
                    <a:moveTo>
                      <a:pt x="40" y="40"/>
                    </a:moveTo>
                    <a:cubicBezTo>
                      <a:pt x="23" y="56"/>
                      <a:pt x="13" y="79"/>
                      <a:pt x="13" y="103"/>
                    </a:cubicBezTo>
                    <a:cubicBezTo>
                      <a:pt x="13" y="103"/>
                      <a:pt x="13" y="103"/>
                      <a:pt x="13" y="103"/>
                    </a:cubicBezTo>
                    <a:cubicBezTo>
                      <a:pt x="13" y="128"/>
                      <a:pt x="23" y="150"/>
                      <a:pt x="40" y="167"/>
                    </a:cubicBezTo>
                    <a:cubicBezTo>
                      <a:pt x="40" y="167"/>
                      <a:pt x="40" y="167"/>
                      <a:pt x="40" y="167"/>
                    </a:cubicBezTo>
                    <a:cubicBezTo>
                      <a:pt x="56" y="183"/>
                      <a:pt x="78" y="193"/>
                      <a:pt x="103" y="193"/>
                    </a:cubicBezTo>
                    <a:cubicBezTo>
                      <a:pt x="103" y="193"/>
                      <a:pt x="103" y="193"/>
                      <a:pt x="103" y="193"/>
                    </a:cubicBezTo>
                    <a:cubicBezTo>
                      <a:pt x="128" y="193"/>
                      <a:pt x="150" y="183"/>
                      <a:pt x="166" y="167"/>
                    </a:cubicBezTo>
                    <a:cubicBezTo>
                      <a:pt x="166" y="167"/>
                      <a:pt x="166" y="167"/>
                      <a:pt x="166" y="167"/>
                    </a:cubicBezTo>
                    <a:cubicBezTo>
                      <a:pt x="182" y="150"/>
                      <a:pt x="192" y="128"/>
                      <a:pt x="192" y="103"/>
                    </a:cubicBezTo>
                    <a:cubicBezTo>
                      <a:pt x="192" y="103"/>
                      <a:pt x="192" y="103"/>
                      <a:pt x="192" y="103"/>
                    </a:cubicBezTo>
                    <a:cubicBezTo>
                      <a:pt x="192" y="79"/>
                      <a:pt x="182" y="56"/>
                      <a:pt x="166" y="40"/>
                    </a:cubicBezTo>
                    <a:cubicBezTo>
                      <a:pt x="166" y="40"/>
                      <a:pt x="166" y="40"/>
                      <a:pt x="166" y="40"/>
                    </a:cubicBezTo>
                    <a:cubicBezTo>
                      <a:pt x="150" y="24"/>
                      <a:pt x="128" y="14"/>
                      <a:pt x="103" y="14"/>
                    </a:cubicBezTo>
                    <a:cubicBezTo>
                      <a:pt x="103" y="14"/>
                      <a:pt x="103" y="14"/>
                      <a:pt x="103" y="14"/>
                    </a:cubicBezTo>
                    <a:cubicBezTo>
                      <a:pt x="78" y="14"/>
                      <a:pt x="56" y="24"/>
                      <a:pt x="40" y="40"/>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17"/>
              <p:cNvSpPr>
                <a:spLocks noChangeArrowheads="1"/>
              </p:cNvSpPr>
              <p:nvPr/>
            </p:nvSpPr>
            <p:spPr bwMode="auto">
              <a:xfrm>
                <a:off x="-973138" y="3505201"/>
                <a:ext cx="7938"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3" name="组合 22"/>
            <p:cNvGrpSpPr/>
            <p:nvPr/>
          </p:nvGrpSpPr>
          <p:grpSpPr>
            <a:xfrm>
              <a:off x="9915320" y="3121698"/>
              <a:ext cx="407432" cy="269253"/>
              <a:chOff x="5726113" y="1431926"/>
              <a:chExt cx="819150" cy="541338"/>
            </a:xfrm>
            <a:solidFill>
              <a:srgbClr val="C00000"/>
            </a:solidFill>
          </p:grpSpPr>
          <p:sp>
            <p:nvSpPr>
              <p:cNvPr id="30" name="Freeform 18"/>
              <p:cNvSpPr>
                <a:spLocks noEditPoints="1"/>
              </p:cNvSpPr>
              <p:nvPr/>
            </p:nvSpPr>
            <p:spPr bwMode="auto">
              <a:xfrm>
                <a:off x="5726113" y="1431926"/>
                <a:ext cx="819150" cy="541338"/>
              </a:xfrm>
              <a:custGeom>
                <a:avLst/>
                <a:gdLst>
                  <a:gd name="T0" fmla="*/ 13 w 218"/>
                  <a:gd name="T1" fmla="*/ 144 h 144"/>
                  <a:gd name="T2" fmla="*/ 0 w 218"/>
                  <a:gd name="T3" fmla="*/ 131 h 144"/>
                  <a:gd name="T4" fmla="*/ 0 w 218"/>
                  <a:gd name="T5" fmla="*/ 131 h 144"/>
                  <a:gd name="T6" fmla="*/ 0 w 218"/>
                  <a:gd name="T7" fmla="*/ 13 h 144"/>
                  <a:gd name="T8" fmla="*/ 13 w 218"/>
                  <a:gd name="T9" fmla="*/ 0 h 144"/>
                  <a:gd name="T10" fmla="*/ 13 w 218"/>
                  <a:gd name="T11" fmla="*/ 0 h 144"/>
                  <a:gd name="T12" fmla="*/ 205 w 218"/>
                  <a:gd name="T13" fmla="*/ 0 h 144"/>
                  <a:gd name="T14" fmla="*/ 218 w 218"/>
                  <a:gd name="T15" fmla="*/ 13 h 144"/>
                  <a:gd name="T16" fmla="*/ 218 w 218"/>
                  <a:gd name="T17" fmla="*/ 13 h 144"/>
                  <a:gd name="T18" fmla="*/ 218 w 218"/>
                  <a:gd name="T19" fmla="*/ 131 h 144"/>
                  <a:gd name="T20" fmla="*/ 205 w 218"/>
                  <a:gd name="T21" fmla="*/ 144 h 144"/>
                  <a:gd name="T22" fmla="*/ 205 w 218"/>
                  <a:gd name="T23" fmla="*/ 144 h 144"/>
                  <a:gd name="T24" fmla="*/ 13 w 218"/>
                  <a:gd name="T25" fmla="*/ 144 h 144"/>
                  <a:gd name="T26" fmla="*/ 12 w 218"/>
                  <a:gd name="T27" fmla="*/ 13 h 144"/>
                  <a:gd name="T28" fmla="*/ 12 w 218"/>
                  <a:gd name="T29" fmla="*/ 131 h 144"/>
                  <a:gd name="T30" fmla="*/ 13 w 218"/>
                  <a:gd name="T31" fmla="*/ 132 h 144"/>
                  <a:gd name="T32" fmla="*/ 13 w 218"/>
                  <a:gd name="T33" fmla="*/ 132 h 144"/>
                  <a:gd name="T34" fmla="*/ 205 w 218"/>
                  <a:gd name="T35" fmla="*/ 132 h 144"/>
                  <a:gd name="T36" fmla="*/ 207 w 218"/>
                  <a:gd name="T37" fmla="*/ 131 h 144"/>
                  <a:gd name="T38" fmla="*/ 207 w 218"/>
                  <a:gd name="T39" fmla="*/ 131 h 144"/>
                  <a:gd name="T40" fmla="*/ 207 w 218"/>
                  <a:gd name="T41" fmla="*/ 13 h 144"/>
                  <a:gd name="T42" fmla="*/ 205 w 218"/>
                  <a:gd name="T43" fmla="*/ 12 h 144"/>
                  <a:gd name="T44" fmla="*/ 205 w 218"/>
                  <a:gd name="T45" fmla="*/ 12 h 144"/>
                  <a:gd name="T46" fmla="*/ 13 w 218"/>
                  <a:gd name="T47" fmla="*/ 12 h 144"/>
                  <a:gd name="T48" fmla="*/ 12 w 218"/>
                  <a:gd name="T49" fmla="*/ 1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8" h="144">
                    <a:moveTo>
                      <a:pt x="13" y="144"/>
                    </a:moveTo>
                    <a:cubicBezTo>
                      <a:pt x="6" y="144"/>
                      <a:pt x="0" y="138"/>
                      <a:pt x="0" y="131"/>
                    </a:cubicBezTo>
                    <a:cubicBezTo>
                      <a:pt x="0" y="131"/>
                      <a:pt x="0" y="131"/>
                      <a:pt x="0" y="131"/>
                    </a:cubicBezTo>
                    <a:cubicBezTo>
                      <a:pt x="0" y="13"/>
                      <a:pt x="0" y="13"/>
                      <a:pt x="0" y="13"/>
                    </a:cubicBezTo>
                    <a:cubicBezTo>
                      <a:pt x="0" y="6"/>
                      <a:pt x="6" y="0"/>
                      <a:pt x="13" y="0"/>
                    </a:cubicBezTo>
                    <a:cubicBezTo>
                      <a:pt x="13" y="0"/>
                      <a:pt x="13" y="0"/>
                      <a:pt x="13" y="0"/>
                    </a:cubicBezTo>
                    <a:cubicBezTo>
                      <a:pt x="205" y="0"/>
                      <a:pt x="205" y="0"/>
                      <a:pt x="205" y="0"/>
                    </a:cubicBezTo>
                    <a:cubicBezTo>
                      <a:pt x="212" y="0"/>
                      <a:pt x="218" y="6"/>
                      <a:pt x="218" y="13"/>
                    </a:cubicBezTo>
                    <a:cubicBezTo>
                      <a:pt x="218" y="13"/>
                      <a:pt x="218" y="13"/>
                      <a:pt x="218" y="13"/>
                    </a:cubicBezTo>
                    <a:cubicBezTo>
                      <a:pt x="218" y="131"/>
                      <a:pt x="218" y="131"/>
                      <a:pt x="218" y="131"/>
                    </a:cubicBezTo>
                    <a:cubicBezTo>
                      <a:pt x="218" y="138"/>
                      <a:pt x="212" y="144"/>
                      <a:pt x="205" y="144"/>
                    </a:cubicBezTo>
                    <a:cubicBezTo>
                      <a:pt x="205" y="144"/>
                      <a:pt x="205" y="144"/>
                      <a:pt x="205" y="144"/>
                    </a:cubicBezTo>
                    <a:cubicBezTo>
                      <a:pt x="13" y="144"/>
                      <a:pt x="13" y="144"/>
                      <a:pt x="13" y="144"/>
                    </a:cubicBezTo>
                    <a:close/>
                    <a:moveTo>
                      <a:pt x="12" y="13"/>
                    </a:moveTo>
                    <a:cubicBezTo>
                      <a:pt x="12" y="131"/>
                      <a:pt x="12" y="131"/>
                      <a:pt x="12" y="131"/>
                    </a:cubicBezTo>
                    <a:cubicBezTo>
                      <a:pt x="12" y="132"/>
                      <a:pt x="12" y="132"/>
                      <a:pt x="13" y="132"/>
                    </a:cubicBezTo>
                    <a:cubicBezTo>
                      <a:pt x="13" y="132"/>
                      <a:pt x="13" y="132"/>
                      <a:pt x="13" y="132"/>
                    </a:cubicBezTo>
                    <a:cubicBezTo>
                      <a:pt x="205" y="132"/>
                      <a:pt x="205" y="132"/>
                      <a:pt x="205" y="132"/>
                    </a:cubicBezTo>
                    <a:cubicBezTo>
                      <a:pt x="206" y="132"/>
                      <a:pt x="207" y="132"/>
                      <a:pt x="207" y="131"/>
                    </a:cubicBezTo>
                    <a:cubicBezTo>
                      <a:pt x="207" y="131"/>
                      <a:pt x="207" y="131"/>
                      <a:pt x="207" y="131"/>
                    </a:cubicBezTo>
                    <a:cubicBezTo>
                      <a:pt x="207" y="13"/>
                      <a:pt x="207" y="13"/>
                      <a:pt x="207" y="13"/>
                    </a:cubicBezTo>
                    <a:cubicBezTo>
                      <a:pt x="207" y="12"/>
                      <a:pt x="206" y="12"/>
                      <a:pt x="205" y="12"/>
                    </a:cubicBezTo>
                    <a:cubicBezTo>
                      <a:pt x="205" y="12"/>
                      <a:pt x="205" y="12"/>
                      <a:pt x="205" y="12"/>
                    </a:cubicBezTo>
                    <a:cubicBezTo>
                      <a:pt x="13" y="12"/>
                      <a:pt x="13" y="12"/>
                      <a:pt x="13" y="12"/>
                    </a:cubicBezTo>
                    <a:cubicBezTo>
                      <a:pt x="12" y="12"/>
                      <a:pt x="12" y="12"/>
                      <a:pt x="12" y="13"/>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9"/>
              <p:cNvSpPr>
                <a:spLocks noEditPoints="1"/>
              </p:cNvSpPr>
              <p:nvPr/>
            </p:nvSpPr>
            <p:spPr bwMode="auto">
              <a:xfrm>
                <a:off x="5729288" y="1435101"/>
                <a:ext cx="815975" cy="327025"/>
              </a:xfrm>
              <a:custGeom>
                <a:avLst/>
                <a:gdLst>
                  <a:gd name="T0" fmla="*/ 111 w 217"/>
                  <a:gd name="T1" fmla="*/ 87 h 87"/>
                  <a:gd name="T2" fmla="*/ 105 w 217"/>
                  <a:gd name="T3" fmla="*/ 86 h 87"/>
                  <a:gd name="T4" fmla="*/ 105 w 217"/>
                  <a:gd name="T5" fmla="*/ 86 h 87"/>
                  <a:gd name="T6" fmla="*/ 103 w 217"/>
                  <a:gd name="T7" fmla="*/ 85 h 87"/>
                  <a:gd name="T8" fmla="*/ 103 w 217"/>
                  <a:gd name="T9" fmla="*/ 85 h 87"/>
                  <a:gd name="T10" fmla="*/ 101 w 217"/>
                  <a:gd name="T11" fmla="*/ 84 h 87"/>
                  <a:gd name="T12" fmla="*/ 101 w 217"/>
                  <a:gd name="T13" fmla="*/ 84 h 87"/>
                  <a:gd name="T14" fmla="*/ 97 w 217"/>
                  <a:gd name="T15" fmla="*/ 82 h 87"/>
                  <a:gd name="T16" fmla="*/ 97 w 217"/>
                  <a:gd name="T17" fmla="*/ 82 h 87"/>
                  <a:gd name="T18" fmla="*/ 85 w 217"/>
                  <a:gd name="T19" fmla="*/ 74 h 87"/>
                  <a:gd name="T20" fmla="*/ 85 w 217"/>
                  <a:gd name="T21" fmla="*/ 74 h 87"/>
                  <a:gd name="T22" fmla="*/ 51 w 217"/>
                  <a:gd name="T23" fmla="*/ 51 h 87"/>
                  <a:gd name="T24" fmla="*/ 51 w 217"/>
                  <a:gd name="T25" fmla="*/ 51 h 87"/>
                  <a:gd name="T26" fmla="*/ 2 w 217"/>
                  <a:gd name="T27" fmla="*/ 17 h 87"/>
                  <a:gd name="T28" fmla="*/ 2 w 217"/>
                  <a:gd name="T29" fmla="*/ 17 h 87"/>
                  <a:gd name="T30" fmla="*/ 0 w 217"/>
                  <a:gd name="T31" fmla="*/ 15 h 87"/>
                  <a:gd name="T32" fmla="*/ 0 w 217"/>
                  <a:gd name="T33" fmla="*/ 12 h 87"/>
                  <a:gd name="T34" fmla="*/ 12 w 217"/>
                  <a:gd name="T35" fmla="*/ 0 h 87"/>
                  <a:gd name="T36" fmla="*/ 12 w 217"/>
                  <a:gd name="T37" fmla="*/ 0 h 87"/>
                  <a:gd name="T38" fmla="*/ 204 w 217"/>
                  <a:gd name="T39" fmla="*/ 0 h 87"/>
                  <a:gd name="T40" fmla="*/ 217 w 217"/>
                  <a:gd name="T41" fmla="*/ 12 h 87"/>
                  <a:gd name="T42" fmla="*/ 217 w 217"/>
                  <a:gd name="T43" fmla="*/ 12 h 87"/>
                  <a:gd name="T44" fmla="*/ 217 w 217"/>
                  <a:gd name="T45" fmla="*/ 15 h 87"/>
                  <a:gd name="T46" fmla="*/ 214 w 217"/>
                  <a:gd name="T47" fmla="*/ 17 h 87"/>
                  <a:gd name="T48" fmla="*/ 133 w 217"/>
                  <a:gd name="T49" fmla="*/ 77 h 87"/>
                  <a:gd name="T50" fmla="*/ 133 w 217"/>
                  <a:gd name="T51" fmla="*/ 77 h 87"/>
                  <a:gd name="T52" fmla="*/ 126 w 217"/>
                  <a:gd name="T53" fmla="*/ 81 h 87"/>
                  <a:gd name="T54" fmla="*/ 126 w 217"/>
                  <a:gd name="T55" fmla="*/ 81 h 87"/>
                  <a:gd name="T56" fmla="*/ 118 w 217"/>
                  <a:gd name="T57" fmla="*/ 85 h 87"/>
                  <a:gd name="T58" fmla="*/ 118 w 217"/>
                  <a:gd name="T59" fmla="*/ 85 h 87"/>
                  <a:gd name="T60" fmla="*/ 111 w 217"/>
                  <a:gd name="T61" fmla="*/ 87 h 87"/>
                  <a:gd name="T62" fmla="*/ 111 w 217"/>
                  <a:gd name="T63" fmla="*/ 87 h 87"/>
                  <a:gd name="T64" fmla="*/ 111 w 217"/>
                  <a:gd name="T65" fmla="*/ 87 h 87"/>
                  <a:gd name="T66" fmla="*/ 111 w 217"/>
                  <a:gd name="T67" fmla="*/ 75 h 87"/>
                  <a:gd name="T68" fmla="*/ 115 w 217"/>
                  <a:gd name="T69" fmla="*/ 75 h 87"/>
                  <a:gd name="T70" fmla="*/ 115 w 217"/>
                  <a:gd name="T71" fmla="*/ 75 h 87"/>
                  <a:gd name="T72" fmla="*/ 120 w 217"/>
                  <a:gd name="T73" fmla="*/ 72 h 87"/>
                  <a:gd name="T74" fmla="*/ 120 w 217"/>
                  <a:gd name="T75" fmla="*/ 72 h 87"/>
                  <a:gd name="T76" fmla="*/ 131 w 217"/>
                  <a:gd name="T77" fmla="*/ 64 h 87"/>
                  <a:gd name="T78" fmla="*/ 131 w 217"/>
                  <a:gd name="T79" fmla="*/ 64 h 87"/>
                  <a:gd name="T80" fmla="*/ 151 w 217"/>
                  <a:gd name="T81" fmla="*/ 49 h 87"/>
                  <a:gd name="T82" fmla="*/ 151 w 217"/>
                  <a:gd name="T83" fmla="*/ 49 h 87"/>
                  <a:gd name="T84" fmla="*/ 195 w 217"/>
                  <a:gd name="T85" fmla="*/ 17 h 87"/>
                  <a:gd name="T86" fmla="*/ 195 w 217"/>
                  <a:gd name="T87" fmla="*/ 17 h 87"/>
                  <a:gd name="T88" fmla="*/ 203 w 217"/>
                  <a:gd name="T89" fmla="*/ 11 h 87"/>
                  <a:gd name="T90" fmla="*/ 203 w 217"/>
                  <a:gd name="T91" fmla="*/ 11 h 87"/>
                  <a:gd name="T92" fmla="*/ 13 w 217"/>
                  <a:gd name="T93" fmla="*/ 11 h 87"/>
                  <a:gd name="T94" fmla="*/ 16 w 217"/>
                  <a:gd name="T95" fmla="*/ 13 h 87"/>
                  <a:gd name="T96" fmla="*/ 16 w 217"/>
                  <a:gd name="T97" fmla="*/ 13 h 87"/>
                  <a:gd name="T98" fmla="*/ 35 w 217"/>
                  <a:gd name="T99" fmla="*/ 26 h 87"/>
                  <a:gd name="T100" fmla="*/ 35 w 217"/>
                  <a:gd name="T101" fmla="*/ 26 h 87"/>
                  <a:gd name="T102" fmla="*/ 84 w 217"/>
                  <a:gd name="T103" fmla="*/ 59 h 87"/>
                  <a:gd name="T104" fmla="*/ 84 w 217"/>
                  <a:gd name="T105" fmla="*/ 59 h 87"/>
                  <a:gd name="T106" fmla="*/ 106 w 217"/>
                  <a:gd name="T107" fmla="*/ 74 h 87"/>
                  <a:gd name="T108" fmla="*/ 106 w 217"/>
                  <a:gd name="T109" fmla="*/ 74 h 87"/>
                  <a:gd name="T110" fmla="*/ 107 w 217"/>
                  <a:gd name="T111" fmla="*/ 75 h 87"/>
                  <a:gd name="T112" fmla="*/ 107 w 217"/>
                  <a:gd name="T113" fmla="*/ 75 h 87"/>
                  <a:gd name="T114" fmla="*/ 111 w 217"/>
                  <a:gd name="T115" fmla="*/ 7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 h="87">
                    <a:moveTo>
                      <a:pt x="111" y="87"/>
                    </a:moveTo>
                    <a:cubicBezTo>
                      <a:pt x="109" y="87"/>
                      <a:pt x="106" y="86"/>
                      <a:pt x="105" y="86"/>
                    </a:cubicBezTo>
                    <a:cubicBezTo>
                      <a:pt x="105" y="86"/>
                      <a:pt x="105" y="86"/>
                      <a:pt x="105" y="86"/>
                    </a:cubicBezTo>
                    <a:cubicBezTo>
                      <a:pt x="103" y="85"/>
                      <a:pt x="103" y="85"/>
                      <a:pt x="103" y="85"/>
                    </a:cubicBezTo>
                    <a:cubicBezTo>
                      <a:pt x="103" y="85"/>
                      <a:pt x="103" y="85"/>
                      <a:pt x="103" y="85"/>
                    </a:cubicBezTo>
                    <a:cubicBezTo>
                      <a:pt x="102" y="85"/>
                      <a:pt x="102" y="85"/>
                      <a:pt x="101" y="84"/>
                    </a:cubicBezTo>
                    <a:cubicBezTo>
                      <a:pt x="101" y="84"/>
                      <a:pt x="101" y="84"/>
                      <a:pt x="101" y="84"/>
                    </a:cubicBezTo>
                    <a:cubicBezTo>
                      <a:pt x="100" y="84"/>
                      <a:pt x="99" y="83"/>
                      <a:pt x="97" y="82"/>
                    </a:cubicBezTo>
                    <a:cubicBezTo>
                      <a:pt x="97" y="82"/>
                      <a:pt x="97" y="82"/>
                      <a:pt x="97" y="82"/>
                    </a:cubicBezTo>
                    <a:cubicBezTo>
                      <a:pt x="94" y="80"/>
                      <a:pt x="90" y="77"/>
                      <a:pt x="85" y="74"/>
                    </a:cubicBezTo>
                    <a:cubicBezTo>
                      <a:pt x="85" y="74"/>
                      <a:pt x="85" y="74"/>
                      <a:pt x="85" y="74"/>
                    </a:cubicBezTo>
                    <a:cubicBezTo>
                      <a:pt x="75" y="67"/>
                      <a:pt x="63" y="59"/>
                      <a:pt x="51" y="51"/>
                    </a:cubicBezTo>
                    <a:cubicBezTo>
                      <a:pt x="51" y="51"/>
                      <a:pt x="51" y="51"/>
                      <a:pt x="51" y="51"/>
                    </a:cubicBezTo>
                    <a:cubicBezTo>
                      <a:pt x="26" y="34"/>
                      <a:pt x="2" y="17"/>
                      <a:pt x="2" y="17"/>
                    </a:cubicBezTo>
                    <a:cubicBezTo>
                      <a:pt x="2" y="17"/>
                      <a:pt x="2" y="17"/>
                      <a:pt x="2" y="17"/>
                    </a:cubicBezTo>
                    <a:cubicBezTo>
                      <a:pt x="0" y="15"/>
                      <a:pt x="0" y="15"/>
                      <a:pt x="0" y="15"/>
                    </a:cubicBezTo>
                    <a:cubicBezTo>
                      <a:pt x="0" y="12"/>
                      <a:pt x="0" y="12"/>
                      <a:pt x="0" y="12"/>
                    </a:cubicBezTo>
                    <a:cubicBezTo>
                      <a:pt x="0" y="5"/>
                      <a:pt x="5" y="0"/>
                      <a:pt x="12" y="0"/>
                    </a:cubicBezTo>
                    <a:cubicBezTo>
                      <a:pt x="12" y="0"/>
                      <a:pt x="12" y="0"/>
                      <a:pt x="12" y="0"/>
                    </a:cubicBezTo>
                    <a:cubicBezTo>
                      <a:pt x="204" y="0"/>
                      <a:pt x="204" y="0"/>
                      <a:pt x="204" y="0"/>
                    </a:cubicBezTo>
                    <a:cubicBezTo>
                      <a:pt x="211" y="0"/>
                      <a:pt x="217" y="5"/>
                      <a:pt x="217" y="12"/>
                    </a:cubicBezTo>
                    <a:cubicBezTo>
                      <a:pt x="217" y="12"/>
                      <a:pt x="217" y="12"/>
                      <a:pt x="217" y="12"/>
                    </a:cubicBezTo>
                    <a:cubicBezTo>
                      <a:pt x="217" y="15"/>
                      <a:pt x="217" y="15"/>
                      <a:pt x="217" y="15"/>
                    </a:cubicBezTo>
                    <a:cubicBezTo>
                      <a:pt x="214" y="17"/>
                      <a:pt x="214" y="17"/>
                      <a:pt x="214" y="17"/>
                    </a:cubicBezTo>
                    <a:cubicBezTo>
                      <a:pt x="214" y="17"/>
                      <a:pt x="153" y="62"/>
                      <a:pt x="133" y="77"/>
                    </a:cubicBezTo>
                    <a:cubicBezTo>
                      <a:pt x="133" y="77"/>
                      <a:pt x="133" y="77"/>
                      <a:pt x="133" y="77"/>
                    </a:cubicBezTo>
                    <a:cubicBezTo>
                      <a:pt x="130" y="79"/>
                      <a:pt x="127" y="80"/>
                      <a:pt x="126" y="81"/>
                    </a:cubicBezTo>
                    <a:cubicBezTo>
                      <a:pt x="126" y="81"/>
                      <a:pt x="126" y="81"/>
                      <a:pt x="126" y="81"/>
                    </a:cubicBezTo>
                    <a:cubicBezTo>
                      <a:pt x="123" y="83"/>
                      <a:pt x="121" y="85"/>
                      <a:pt x="118" y="85"/>
                    </a:cubicBezTo>
                    <a:cubicBezTo>
                      <a:pt x="118" y="85"/>
                      <a:pt x="118" y="85"/>
                      <a:pt x="118" y="85"/>
                    </a:cubicBezTo>
                    <a:cubicBezTo>
                      <a:pt x="116" y="86"/>
                      <a:pt x="113" y="87"/>
                      <a:pt x="111" y="87"/>
                    </a:cubicBezTo>
                    <a:cubicBezTo>
                      <a:pt x="111" y="87"/>
                      <a:pt x="111" y="87"/>
                      <a:pt x="111" y="87"/>
                    </a:cubicBezTo>
                    <a:cubicBezTo>
                      <a:pt x="111" y="87"/>
                      <a:pt x="111" y="87"/>
                      <a:pt x="111" y="87"/>
                    </a:cubicBezTo>
                    <a:close/>
                    <a:moveTo>
                      <a:pt x="111" y="75"/>
                    </a:moveTo>
                    <a:cubicBezTo>
                      <a:pt x="112" y="75"/>
                      <a:pt x="113" y="75"/>
                      <a:pt x="115" y="75"/>
                    </a:cubicBezTo>
                    <a:cubicBezTo>
                      <a:pt x="115" y="75"/>
                      <a:pt x="115" y="75"/>
                      <a:pt x="115" y="75"/>
                    </a:cubicBezTo>
                    <a:cubicBezTo>
                      <a:pt x="116" y="74"/>
                      <a:pt x="118" y="73"/>
                      <a:pt x="120" y="72"/>
                    </a:cubicBezTo>
                    <a:cubicBezTo>
                      <a:pt x="120" y="72"/>
                      <a:pt x="120" y="72"/>
                      <a:pt x="120" y="72"/>
                    </a:cubicBezTo>
                    <a:cubicBezTo>
                      <a:pt x="121" y="71"/>
                      <a:pt x="125" y="68"/>
                      <a:pt x="131" y="64"/>
                    </a:cubicBezTo>
                    <a:cubicBezTo>
                      <a:pt x="131" y="64"/>
                      <a:pt x="131" y="64"/>
                      <a:pt x="131" y="64"/>
                    </a:cubicBezTo>
                    <a:cubicBezTo>
                      <a:pt x="137" y="60"/>
                      <a:pt x="144" y="55"/>
                      <a:pt x="151" y="49"/>
                    </a:cubicBezTo>
                    <a:cubicBezTo>
                      <a:pt x="151" y="49"/>
                      <a:pt x="151" y="49"/>
                      <a:pt x="151" y="49"/>
                    </a:cubicBezTo>
                    <a:cubicBezTo>
                      <a:pt x="166" y="38"/>
                      <a:pt x="184" y="25"/>
                      <a:pt x="195" y="17"/>
                    </a:cubicBezTo>
                    <a:cubicBezTo>
                      <a:pt x="195" y="17"/>
                      <a:pt x="195" y="17"/>
                      <a:pt x="195" y="17"/>
                    </a:cubicBezTo>
                    <a:cubicBezTo>
                      <a:pt x="198" y="15"/>
                      <a:pt x="201" y="12"/>
                      <a:pt x="203" y="11"/>
                    </a:cubicBezTo>
                    <a:cubicBezTo>
                      <a:pt x="203" y="11"/>
                      <a:pt x="203" y="11"/>
                      <a:pt x="203" y="11"/>
                    </a:cubicBezTo>
                    <a:cubicBezTo>
                      <a:pt x="13" y="11"/>
                      <a:pt x="13" y="11"/>
                      <a:pt x="13" y="11"/>
                    </a:cubicBezTo>
                    <a:cubicBezTo>
                      <a:pt x="14" y="12"/>
                      <a:pt x="15" y="12"/>
                      <a:pt x="16" y="13"/>
                    </a:cubicBezTo>
                    <a:cubicBezTo>
                      <a:pt x="16" y="13"/>
                      <a:pt x="16" y="13"/>
                      <a:pt x="16" y="13"/>
                    </a:cubicBezTo>
                    <a:cubicBezTo>
                      <a:pt x="21" y="16"/>
                      <a:pt x="27" y="21"/>
                      <a:pt x="35" y="26"/>
                    </a:cubicBezTo>
                    <a:cubicBezTo>
                      <a:pt x="35" y="26"/>
                      <a:pt x="35" y="26"/>
                      <a:pt x="35" y="26"/>
                    </a:cubicBezTo>
                    <a:cubicBezTo>
                      <a:pt x="50" y="36"/>
                      <a:pt x="69" y="49"/>
                      <a:pt x="84" y="59"/>
                    </a:cubicBezTo>
                    <a:cubicBezTo>
                      <a:pt x="84" y="59"/>
                      <a:pt x="84" y="59"/>
                      <a:pt x="84" y="59"/>
                    </a:cubicBezTo>
                    <a:cubicBezTo>
                      <a:pt x="93" y="66"/>
                      <a:pt x="102" y="71"/>
                      <a:pt x="106" y="74"/>
                    </a:cubicBezTo>
                    <a:cubicBezTo>
                      <a:pt x="106" y="74"/>
                      <a:pt x="106" y="74"/>
                      <a:pt x="106" y="74"/>
                    </a:cubicBezTo>
                    <a:cubicBezTo>
                      <a:pt x="106" y="74"/>
                      <a:pt x="107" y="75"/>
                      <a:pt x="107" y="75"/>
                    </a:cubicBezTo>
                    <a:cubicBezTo>
                      <a:pt x="107" y="75"/>
                      <a:pt x="107" y="75"/>
                      <a:pt x="107" y="75"/>
                    </a:cubicBezTo>
                    <a:cubicBezTo>
                      <a:pt x="109" y="75"/>
                      <a:pt x="110" y="75"/>
                      <a:pt x="111" y="75"/>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4" name="文本框 23"/>
            <p:cNvSpPr txBox="1"/>
            <p:nvPr/>
          </p:nvSpPr>
          <p:spPr>
            <a:xfrm>
              <a:off x="9431293" y="1599024"/>
              <a:ext cx="1072730" cy="584775"/>
            </a:xfrm>
            <a:prstGeom prst="rect">
              <a:avLst/>
            </a:prstGeom>
            <a:noFill/>
          </p:spPr>
          <p:txBody>
            <a:bodyPr wrap="none" rtlCol="0">
              <a:spAutoFit/>
            </a:bodyPr>
            <a:lstStyle/>
            <a:p>
              <a:r>
                <a:rPr lang="en-US" altLang="zh-CN" sz="3200" b="1" dirty="0">
                  <a:latin typeface="微软雅黑" panose="020B0503020204020204" pitchFamily="34" charset="-122"/>
                  <a:ea typeface="微软雅黑" panose="020B0503020204020204" pitchFamily="34" charset="-122"/>
                </a:rPr>
                <a:t>35%</a:t>
              </a:r>
              <a:endParaRPr lang="zh-CN" altLang="en-US" sz="3200" b="1" dirty="0">
                <a:latin typeface="微软雅黑" panose="020B0503020204020204" pitchFamily="34" charset="-122"/>
                <a:ea typeface="微软雅黑" panose="020B0503020204020204" pitchFamily="34" charset="-122"/>
              </a:endParaRPr>
            </a:p>
          </p:txBody>
        </p:sp>
        <p:sp>
          <p:nvSpPr>
            <p:cNvPr id="25" name="文本框 24"/>
            <p:cNvSpPr txBox="1"/>
            <p:nvPr/>
          </p:nvSpPr>
          <p:spPr>
            <a:xfrm>
              <a:off x="9433016" y="2124881"/>
              <a:ext cx="2006303"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cs typeface="Arial Unicode MS" panose="020B0604020202020204" pitchFamily="34" charset="-122"/>
                </a:rPr>
                <a:t>营销成本</a:t>
              </a:r>
            </a:p>
          </p:txBody>
        </p:sp>
        <p:sp>
          <p:nvSpPr>
            <p:cNvPr id="26" name="文本框 25"/>
            <p:cNvSpPr txBox="1"/>
            <p:nvPr/>
          </p:nvSpPr>
          <p:spPr>
            <a:xfrm>
              <a:off x="6128803" y="5441440"/>
              <a:ext cx="1072730" cy="584775"/>
            </a:xfrm>
            <a:prstGeom prst="rect">
              <a:avLst/>
            </a:prstGeom>
            <a:noFill/>
          </p:spPr>
          <p:txBody>
            <a:bodyPr wrap="none" rtlCol="0">
              <a:spAutoFit/>
            </a:bodyPr>
            <a:lstStyle/>
            <a:p>
              <a:r>
                <a:rPr lang="en-US" altLang="zh-CN" sz="3200" b="1" dirty="0">
                  <a:latin typeface="微软雅黑" panose="020B0503020204020204" pitchFamily="34" charset="-122"/>
                  <a:ea typeface="微软雅黑" panose="020B0503020204020204" pitchFamily="34" charset="-122"/>
                </a:rPr>
                <a:t>25%</a:t>
              </a:r>
              <a:endParaRPr lang="zh-CN" altLang="en-US" sz="3200" b="1"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6101603" y="5145771"/>
              <a:ext cx="2006303"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cs typeface="Arial Unicode MS" panose="020B0604020202020204" pitchFamily="34" charset="-122"/>
                </a:rPr>
                <a:t>人员成本</a:t>
              </a:r>
            </a:p>
          </p:txBody>
        </p:sp>
        <p:sp>
          <p:nvSpPr>
            <p:cNvPr id="28" name="文本框 27"/>
            <p:cNvSpPr txBox="1"/>
            <p:nvPr/>
          </p:nvSpPr>
          <p:spPr>
            <a:xfrm>
              <a:off x="9460216" y="5441440"/>
              <a:ext cx="1072730" cy="584775"/>
            </a:xfrm>
            <a:prstGeom prst="rect">
              <a:avLst/>
            </a:prstGeom>
            <a:noFill/>
          </p:spPr>
          <p:txBody>
            <a:bodyPr wrap="none" rtlCol="0">
              <a:spAutoFit/>
            </a:bodyPr>
            <a:lstStyle/>
            <a:p>
              <a:r>
                <a:rPr lang="en-US" altLang="zh-CN" sz="3200" b="1" dirty="0">
                  <a:latin typeface="微软雅黑" panose="020B0503020204020204" pitchFamily="34" charset="-122"/>
                  <a:ea typeface="微软雅黑" panose="020B0503020204020204" pitchFamily="34" charset="-122"/>
                </a:rPr>
                <a:t>15%</a:t>
              </a:r>
              <a:endParaRPr lang="zh-CN" altLang="en-US" sz="3200" b="1" dirty="0">
                <a:latin typeface="微软雅黑" panose="020B0503020204020204" pitchFamily="34" charset="-122"/>
                <a:ea typeface="微软雅黑" panose="020B0503020204020204" pitchFamily="34" charset="-122"/>
              </a:endParaRPr>
            </a:p>
          </p:txBody>
        </p:sp>
        <p:sp>
          <p:nvSpPr>
            <p:cNvPr id="29" name="文本框 28"/>
            <p:cNvSpPr txBox="1"/>
            <p:nvPr/>
          </p:nvSpPr>
          <p:spPr>
            <a:xfrm>
              <a:off x="9433016" y="5145771"/>
              <a:ext cx="2006303"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cs typeface="Arial Unicode MS" panose="020B0604020202020204" pitchFamily="34" charset="-122"/>
                </a:rPr>
                <a:t>其它成本</a:t>
              </a:r>
            </a:p>
          </p:txBody>
        </p:sp>
      </p:grpSp>
      <p:grpSp>
        <p:nvGrpSpPr>
          <p:cNvPr id="40" name="组合 39"/>
          <p:cNvGrpSpPr/>
          <p:nvPr/>
        </p:nvGrpSpPr>
        <p:grpSpPr>
          <a:xfrm>
            <a:off x="7381970" y="2821262"/>
            <a:ext cx="1962750" cy="1962750"/>
            <a:chOff x="7331495" y="2797249"/>
            <a:chExt cx="1962750" cy="1962750"/>
          </a:xfrm>
        </p:grpSpPr>
        <p:pic>
          <p:nvPicPr>
            <p:cNvPr id="41" name="图片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1495" y="2797249"/>
              <a:ext cx="1962750" cy="1962750"/>
            </a:xfrm>
            <a:prstGeom prst="rect">
              <a:avLst/>
            </a:prstGeom>
            <a:effectLst>
              <a:outerShdw blurRad="254000" dist="25400" dir="2700000" sx="102000" sy="102000" algn="tl" rotWithShape="0">
                <a:prstClr val="black">
                  <a:alpha val="28000"/>
                </a:prstClr>
              </a:outerShdw>
            </a:effectLst>
          </p:spPr>
        </p:pic>
        <p:sp>
          <p:nvSpPr>
            <p:cNvPr id="42" name="TextBox 4"/>
            <p:cNvSpPr txBox="1"/>
            <p:nvPr/>
          </p:nvSpPr>
          <p:spPr>
            <a:xfrm>
              <a:off x="7827569" y="3266298"/>
              <a:ext cx="902811" cy="954107"/>
            </a:xfrm>
            <a:prstGeom prst="rect">
              <a:avLst/>
            </a:prstGeom>
            <a:noFill/>
          </p:spPr>
          <p:txBody>
            <a:bodyPr wrap="none" rtlCol="0">
              <a:spAutoFit/>
            </a:bodyPr>
            <a:lstStyle/>
            <a:p>
              <a:pPr algn="ctr"/>
              <a:r>
                <a:rPr lang="zh-CN" altLang="en-US" sz="2800" b="1" dirty="0">
                  <a:solidFill>
                    <a:schemeClr val="tx1">
                      <a:lumMod val="95000"/>
                      <a:lumOff val="5000"/>
                    </a:schemeClr>
                  </a:solidFill>
                  <a:latin typeface="微软雅黑" pitchFamily="34" charset="-122"/>
                  <a:ea typeface="微软雅黑" pitchFamily="34" charset="-122"/>
                </a:rPr>
                <a:t>支出</a:t>
              </a:r>
              <a:endParaRPr lang="en-US" altLang="zh-CN" sz="2800" b="1" dirty="0">
                <a:solidFill>
                  <a:schemeClr val="tx1">
                    <a:lumMod val="95000"/>
                    <a:lumOff val="5000"/>
                  </a:schemeClr>
                </a:solidFill>
                <a:latin typeface="微软雅黑" pitchFamily="34" charset="-122"/>
                <a:ea typeface="微软雅黑" pitchFamily="34" charset="-122"/>
              </a:endParaRPr>
            </a:p>
            <a:p>
              <a:pPr algn="ctr"/>
              <a:r>
                <a:rPr lang="zh-CN" altLang="en-US" sz="2800" b="1" dirty="0">
                  <a:solidFill>
                    <a:schemeClr val="tx1">
                      <a:lumMod val="95000"/>
                      <a:lumOff val="5000"/>
                    </a:schemeClr>
                  </a:solidFill>
                  <a:latin typeface="微软雅黑" pitchFamily="34" charset="-122"/>
                  <a:ea typeface="微软雅黑" pitchFamily="34" charset="-122"/>
                </a:rPr>
                <a:t>成本</a:t>
              </a:r>
              <a:endParaRPr lang="en-US" altLang="zh-CN" sz="2800" b="1" dirty="0">
                <a:solidFill>
                  <a:schemeClr val="tx1">
                    <a:lumMod val="95000"/>
                    <a:lumOff val="5000"/>
                  </a:schemeClr>
                </a:solidFill>
                <a:latin typeface="微软雅黑" pitchFamily="34" charset="-122"/>
                <a:ea typeface="微软雅黑" pitchFamily="34" charset="-122"/>
              </a:endParaRPr>
            </a:p>
          </p:txBody>
        </p:sp>
      </p:grpSp>
      <p:sp>
        <p:nvSpPr>
          <p:cNvPr id="43" name="圆角矩形 42"/>
          <p:cNvSpPr/>
          <p:nvPr/>
        </p:nvSpPr>
        <p:spPr>
          <a:xfrm>
            <a:off x="1257489" y="2106326"/>
            <a:ext cx="643208" cy="663127"/>
          </a:xfrm>
          <a:prstGeom prst="roundRect">
            <a:avLst>
              <a:gd name="adj" fmla="val 7822"/>
            </a:avLst>
          </a:prstGeom>
          <a:solidFill>
            <a:srgbClr val="0070C0"/>
          </a:solidFill>
          <a:ln>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038815" y="2036432"/>
            <a:ext cx="3113368" cy="1569660"/>
          </a:xfrm>
          <a:prstGeom prst="rect">
            <a:avLst/>
          </a:prstGeom>
        </p:spPr>
        <p:txBody>
          <a:bodyPr wrap="square">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
        <p:nvSpPr>
          <p:cNvPr id="45" name="圆角矩形 44"/>
          <p:cNvSpPr/>
          <p:nvPr/>
        </p:nvSpPr>
        <p:spPr>
          <a:xfrm>
            <a:off x="1265249" y="3590453"/>
            <a:ext cx="643208" cy="663127"/>
          </a:xfrm>
          <a:prstGeom prst="roundRect">
            <a:avLst>
              <a:gd name="adj" fmla="val 7822"/>
            </a:avLst>
          </a:prstGeom>
          <a:solidFill>
            <a:srgbClr val="0070C0"/>
          </a:solidFill>
          <a:ln>
            <a:no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2046575" y="3520559"/>
            <a:ext cx="3113368" cy="1569660"/>
          </a:xfrm>
          <a:prstGeom prst="rect">
            <a:avLst/>
          </a:prstGeom>
        </p:spPr>
        <p:txBody>
          <a:bodyPr wrap="square">
            <a:spAutoFit/>
          </a:bodyPr>
          <a:lstStyle/>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点击输入您想要的文字内容点击输入您想要的文字内容</a:t>
            </a:r>
            <a:endParaRPr lang="en-US" altLang="zh-CN" sz="1600" cap="all" dirty="0">
              <a:latin typeface="微软雅黑" pitchFamily="34" charset="-122"/>
              <a:ea typeface="微软雅黑" pitchFamily="34" charset="-122"/>
            </a:endParaRPr>
          </a:p>
          <a:p>
            <a:pPr>
              <a:lnSpc>
                <a:spcPct val="150000"/>
              </a:lnSpc>
              <a:spcBef>
                <a:spcPct val="0"/>
              </a:spcBef>
            </a:pPr>
            <a:r>
              <a:rPr lang="zh-CN" altLang="en-US" sz="1600" cap="all" dirty="0">
                <a:latin typeface="微软雅黑" pitchFamily="34" charset="-122"/>
                <a:ea typeface="微软雅黑" pitchFamily="34" charset="-122"/>
              </a:rPr>
              <a:t>点击输入您想要的文字内容点击输入您想</a:t>
            </a:r>
            <a:endParaRPr lang="en-US" altLang="zh-CN" sz="1600" cap="all" dirty="0">
              <a:latin typeface="微软雅黑" pitchFamily="34" charset="-122"/>
              <a:ea typeface="微软雅黑" pitchFamily="34" charset="-122"/>
            </a:endParaRPr>
          </a:p>
        </p:txBody>
      </p:sp>
    </p:spTree>
    <p:extLst>
      <p:ext uri="{BB962C8B-B14F-4D97-AF65-F5344CB8AC3E}">
        <p14:creationId xmlns:p14="http://schemas.microsoft.com/office/powerpoint/2010/main" val="27804505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40"/>
                                        </p:tgtEl>
                                        <p:attrNameLst>
                                          <p:attrName>style.visibility</p:attrName>
                                        </p:attrNameLst>
                                      </p:cBhvr>
                                      <p:to>
                                        <p:strVal val="visible"/>
                                      </p:to>
                                    </p:set>
                                    <p:anim calcmode="lin" valueType="num">
                                      <p:cBhvr>
                                        <p:cTn id="13" dur="500" fill="hold"/>
                                        <p:tgtEl>
                                          <p:spTgt spid="40"/>
                                        </p:tgtEl>
                                        <p:attrNameLst>
                                          <p:attrName>ppt_w</p:attrName>
                                        </p:attrNameLst>
                                      </p:cBhvr>
                                      <p:tavLst>
                                        <p:tav tm="0">
                                          <p:val>
                                            <p:fltVal val="0"/>
                                          </p:val>
                                        </p:tav>
                                        <p:tav tm="100000">
                                          <p:val>
                                            <p:strVal val="#ppt_w"/>
                                          </p:val>
                                        </p:tav>
                                      </p:tavLst>
                                    </p:anim>
                                    <p:anim calcmode="lin" valueType="num">
                                      <p:cBhvr>
                                        <p:cTn id="14" dur="500" fill="hold"/>
                                        <p:tgtEl>
                                          <p:spTgt spid="40"/>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heel(1)">
                                      <p:cBhvr>
                                        <p:cTn id="18" dur="750"/>
                                        <p:tgtEl>
                                          <p:spTgt spid="16"/>
                                        </p:tgtEl>
                                      </p:cBhvr>
                                    </p:animEffect>
                                  </p:childTnLst>
                                </p:cTn>
                              </p:par>
                            </p:childTnLst>
                          </p:cTn>
                        </p:par>
                        <p:par>
                          <p:cTn id="19" fill="hold">
                            <p:stCondLst>
                              <p:cond delay="1750"/>
                            </p:stCondLst>
                            <p:childTnLst>
                              <p:par>
                                <p:cTn id="20" presetID="2" presetClass="entr" presetSubtype="4" fill="hold" grpId="0" nodeType="afterEffect">
                                  <p:stCondLst>
                                    <p:cond delay="0"/>
                                  </p:stCondLst>
                                  <p:childTnLst>
                                    <p:set>
                                      <p:cBhvr>
                                        <p:cTn id="21" dur="1" fill="hold">
                                          <p:stCondLst>
                                            <p:cond delay="0"/>
                                          </p:stCondLst>
                                        </p:cTn>
                                        <p:tgtEl>
                                          <p:spTgt spid="43"/>
                                        </p:tgtEl>
                                        <p:attrNameLst>
                                          <p:attrName>style.visibility</p:attrName>
                                        </p:attrNameLst>
                                      </p:cBhvr>
                                      <p:to>
                                        <p:strVal val="visible"/>
                                      </p:to>
                                    </p:set>
                                    <p:anim calcmode="lin" valueType="num">
                                      <p:cBhvr additive="base">
                                        <p:cTn id="22" dur="250" fill="hold"/>
                                        <p:tgtEl>
                                          <p:spTgt spid="43"/>
                                        </p:tgtEl>
                                        <p:attrNameLst>
                                          <p:attrName>ppt_x</p:attrName>
                                        </p:attrNameLst>
                                      </p:cBhvr>
                                      <p:tavLst>
                                        <p:tav tm="0">
                                          <p:val>
                                            <p:strVal val="#ppt_x"/>
                                          </p:val>
                                        </p:tav>
                                        <p:tav tm="100000">
                                          <p:val>
                                            <p:strVal val="#ppt_x"/>
                                          </p:val>
                                        </p:tav>
                                      </p:tavLst>
                                    </p:anim>
                                    <p:anim calcmode="lin" valueType="num">
                                      <p:cBhvr additive="base">
                                        <p:cTn id="23" dur="250" fill="hold"/>
                                        <p:tgtEl>
                                          <p:spTgt spid="4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7" presetClass="entr" presetSubtype="10" fill="hold" grpId="0" nodeType="afterEffect">
                                  <p:stCondLst>
                                    <p:cond delay="0"/>
                                  </p:stCondLst>
                                  <p:childTnLst>
                                    <p:set>
                                      <p:cBhvr>
                                        <p:cTn id="26" dur="1" fill="hold">
                                          <p:stCondLst>
                                            <p:cond delay="0"/>
                                          </p:stCondLst>
                                        </p:cTn>
                                        <p:tgtEl>
                                          <p:spTgt spid="44"/>
                                        </p:tgtEl>
                                        <p:attrNameLst>
                                          <p:attrName>style.visibility</p:attrName>
                                        </p:attrNameLst>
                                      </p:cBhvr>
                                      <p:to>
                                        <p:strVal val="visible"/>
                                      </p:to>
                                    </p:set>
                                    <p:anim calcmode="lin" valueType="num">
                                      <p:cBhvr>
                                        <p:cTn id="27" dur="250" fill="hold"/>
                                        <p:tgtEl>
                                          <p:spTgt spid="44"/>
                                        </p:tgtEl>
                                        <p:attrNameLst>
                                          <p:attrName>ppt_w</p:attrName>
                                        </p:attrNameLst>
                                      </p:cBhvr>
                                      <p:tavLst>
                                        <p:tav tm="0">
                                          <p:val>
                                            <p:fltVal val="0"/>
                                          </p:val>
                                        </p:tav>
                                        <p:tav tm="100000">
                                          <p:val>
                                            <p:strVal val="#ppt_w"/>
                                          </p:val>
                                        </p:tav>
                                      </p:tavLst>
                                    </p:anim>
                                    <p:anim calcmode="lin" valueType="num">
                                      <p:cBhvr>
                                        <p:cTn id="28" dur="250" fill="hold"/>
                                        <p:tgtEl>
                                          <p:spTgt spid="44"/>
                                        </p:tgtEl>
                                        <p:attrNameLst>
                                          <p:attrName>ppt_h</p:attrName>
                                        </p:attrNameLst>
                                      </p:cBhvr>
                                      <p:tavLst>
                                        <p:tav tm="0">
                                          <p:val>
                                            <p:strVal val="#ppt_h"/>
                                          </p:val>
                                        </p:tav>
                                        <p:tav tm="100000">
                                          <p:val>
                                            <p:strVal val="#ppt_h"/>
                                          </p:val>
                                        </p:tav>
                                      </p:tavLst>
                                    </p:anim>
                                  </p:childTnLst>
                                </p:cTn>
                              </p:par>
                            </p:childTnLst>
                          </p:cTn>
                        </p:par>
                        <p:par>
                          <p:cTn id="29" fill="hold">
                            <p:stCondLst>
                              <p:cond delay="2250"/>
                            </p:stCondLst>
                            <p:childTnLst>
                              <p:par>
                                <p:cTn id="30" presetID="2" presetClass="entr" presetSubtype="4" fill="hold" grpId="0" nodeType="afterEffect">
                                  <p:stCondLst>
                                    <p:cond delay="0"/>
                                  </p:stCondLst>
                                  <p:childTnLst>
                                    <p:set>
                                      <p:cBhvr>
                                        <p:cTn id="31" dur="1" fill="hold">
                                          <p:stCondLst>
                                            <p:cond delay="0"/>
                                          </p:stCondLst>
                                        </p:cTn>
                                        <p:tgtEl>
                                          <p:spTgt spid="45"/>
                                        </p:tgtEl>
                                        <p:attrNameLst>
                                          <p:attrName>style.visibility</p:attrName>
                                        </p:attrNameLst>
                                      </p:cBhvr>
                                      <p:to>
                                        <p:strVal val="visible"/>
                                      </p:to>
                                    </p:set>
                                    <p:anim calcmode="lin" valueType="num">
                                      <p:cBhvr additive="base">
                                        <p:cTn id="32" dur="250" fill="hold"/>
                                        <p:tgtEl>
                                          <p:spTgt spid="45"/>
                                        </p:tgtEl>
                                        <p:attrNameLst>
                                          <p:attrName>ppt_x</p:attrName>
                                        </p:attrNameLst>
                                      </p:cBhvr>
                                      <p:tavLst>
                                        <p:tav tm="0">
                                          <p:val>
                                            <p:strVal val="#ppt_x"/>
                                          </p:val>
                                        </p:tav>
                                        <p:tav tm="100000">
                                          <p:val>
                                            <p:strVal val="#ppt_x"/>
                                          </p:val>
                                        </p:tav>
                                      </p:tavLst>
                                    </p:anim>
                                    <p:anim calcmode="lin" valueType="num">
                                      <p:cBhvr additive="base">
                                        <p:cTn id="33" dur="250" fill="hold"/>
                                        <p:tgtEl>
                                          <p:spTgt spid="45"/>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17" presetClass="entr" presetSubtype="10" fill="hold" grpId="0" nodeType="after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p:cTn id="37" dur="250" fill="hold"/>
                                        <p:tgtEl>
                                          <p:spTgt spid="46"/>
                                        </p:tgtEl>
                                        <p:attrNameLst>
                                          <p:attrName>ppt_w</p:attrName>
                                        </p:attrNameLst>
                                      </p:cBhvr>
                                      <p:tavLst>
                                        <p:tav tm="0">
                                          <p:val>
                                            <p:fltVal val="0"/>
                                          </p:val>
                                        </p:tav>
                                        <p:tav tm="100000">
                                          <p:val>
                                            <p:strVal val="#ppt_w"/>
                                          </p:val>
                                        </p:tav>
                                      </p:tavLst>
                                    </p:anim>
                                    <p:anim calcmode="lin" valueType="num">
                                      <p:cBhvr>
                                        <p:cTn id="38" dur="250" fill="hold"/>
                                        <p:tgtEl>
                                          <p:spTgt spid="4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43" grpId="0" animBg="1"/>
      <p:bldP spid="44" grpId="0"/>
      <p:bldP spid="45" grpId="0" animBg="1"/>
      <p:bldP spid="4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97" name="TextBox 18"/>
          <p:cNvSpPr txBox="1"/>
          <p:nvPr/>
        </p:nvSpPr>
        <p:spPr>
          <a:xfrm>
            <a:off x="4847861" y="1838491"/>
            <a:ext cx="1824203" cy="769698"/>
          </a:xfrm>
          <a:prstGeom prst="rect">
            <a:avLst/>
          </a:prstGeom>
          <a:noFill/>
        </p:spPr>
        <p:txBody>
          <a:bodyPr wrap="square" rtlCol="0">
            <a:spAutoFit/>
          </a:bodyPr>
          <a:lstStyle/>
          <a:p>
            <a:pPr algn="just" fontAlgn="base">
              <a:lnSpc>
                <a:spcPct val="150000"/>
              </a:lnSpc>
              <a:spcBef>
                <a:spcPct val="0"/>
              </a:spcBef>
              <a:spcAft>
                <a:spcPct val="0"/>
              </a:spcAft>
            </a:pPr>
            <a:r>
              <a:rPr lang="zh-CN" altLang="en-US" sz="1467" dirty="0">
                <a:solidFill>
                  <a:prstClr val="black"/>
                </a:solidFill>
                <a:latin typeface="微软雅黑" pitchFamily="34" charset="-122"/>
                <a:ea typeface="微软雅黑" pitchFamily="34" charset="-122"/>
              </a:rPr>
              <a:t>培育</a:t>
            </a:r>
            <a:r>
              <a:rPr lang="en-US" altLang="zh-CN" sz="1467" dirty="0">
                <a:solidFill>
                  <a:prstClr val="black"/>
                </a:solidFill>
                <a:latin typeface="微软雅黑" pitchFamily="34" charset="-122"/>
                <a:ea typeface="微软雅黑" pitchFamily="34" charset="-122"/>
              </a:rPr>
              <a:t>100</a:t>
            </a:r>
            <a:r>
              <a:rPr lang="zh-CN" altLang="en-US" sz="1467" dirty="0">
                <a:solidFill>
                  <a:prstClr val="black"/>
                </a:solidFill>
                <a:latin typeface="微软雅黑" pitchFamily="34" charset="-122"/>
                <a:ea typeface="微软雅黑" pitchFamily="34" charset="-122"/>
              </a:rPr>
              <a:t>家门店，服务4000万居民</a:t>
            </a:r>
          </a:p>
        </p:txBody>
      </p:sp>
      <p:sp>
        <p:nvSpPr>
          <p:cNvPr id="98" name="TextBox 19"/>
          <p:cNvSpPr txBox="1"/>
          <p:nvPr/>
        </p:nvSpPr>
        <p:spPr>
          <a:xfrm>
            <a:off x="4847861" y="3348660"/>
            <a:ext cx="1824203" cy="1108380"/>
          </a:xfrm>
          <a:prstGeom prst="rect">
            <a:avLst/>
          </a:prstGeom>
          <a:noFill/>
        </p:spPr>
        <p:txBody>
          <a:bodyPr wrap="square" rtlCol="0">
            <a:spAutoFit/>
          </a:bodyPr>
          <a:lstStyle>
            <a:defPPr>
              <a:defRPr lang="zh-CN"/>
            </a:defPPr>
            <a:lvl1pPr algn="just">
              <a:lnSpc>
                <a:spcPct val="150000"/>
              </a:lnSpc>
              <a:defRPr>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467" dirty="0">
                <a:solidFill>
                  <a:prstClr val="black"/>
                </a:solidFill>
              </a:rPr>
              <a:t>年销售额达到</a:t>
            </a:r>
            <a:r>
              <a:rPr lang="en-US" altLang="zh-CN" sz="1467" dirty="0">
                <a:solidFill>
                  <a:prstClr val="black"/>
                </a:solidFill>
              </a:rPr>
              <a:t>2</a:t>
            </a:r>
            <a:r>
              <a:rPr lang="zh-CN" altLang="en-US" sz="1467" dirty="0">
                <a:solidFill>
                  <a:prstClr val="black"/>
                </a:solidFill>
              </a:rPr>
              <a:t>亿元人民币，净利润达</a:t>
            </a:r>
            <a:r>
              <a:rPr lang="en-US" altLang="zh-CN" sz="1467" dirty="0">
                <a:solidFill>
                  <a:prstClr val="black"/>
                </a:solidFill>
              </a:rPr>
              <a:t>1</a:t>
            </a:r>
            <a:r>
              <a:rPr lang="zh-CN" altLang="en-US" sz="1467" dirty="0">
                <a:solidFill>
                  <a:prstClr val="black"/>
                </a:solidFill>
              </a:rPr>
              <a:t>亿</a:t>
            </a:r>
            <a:r>
              <a:rPr lang="en-US" altLang="zh-CN" sz="1467" dirty="0">
                <a:solidFill>
                  <a:prstClr val="black"/>
                </a:solidFill>
              </a:rPr>
              <a:t>5</a:t>
            </a:r>
            <a:r>
              <a:rPr lang="zh-CN" altLang="en-US" sz="1467" dirty="0">
                <a:solidFill>
                  <a:prstClr val="black"/>
                </a:solidFill>
              </a:rPr>
              <a:t>千万</a:t>
            </a:r>
          </a:p>
        </p:txBody>
      </p:sp>
      <p:sp>
        <p:nvSpPr>
          <p:cNvPr id="100" name="TextBox 20"/>
          <p:cNvSpPr txBox="1"/>
          <p:nvPr/>
        </p:nvSpPr>
        <p:spPr>
          <a:xfrm>
            <a:off x="4847861" y="4965172"/>
            <a:ext cx="1824203" cy="1108380"/>
          </a:xfrm>
          <a:prstGeom prst="rect">
            <a:avLst/>
          </a:prstGeom>
          <a:noFill/>
        </p:spPr>
        <p:txBody>
          <a:bodyPr wrap="square" rtlCol="0">
            <a:spAutoFit/>
          </a:bodyPr>
          <a:lstStyle>
            <a:defPPr>
              <a:defRPr lang="zh-CN"/>
            </a:defPPr>
            <a:lvl1pPr algn="just">
              <a:lnSpc>
                <a:spcPct val="150000"/>
              </a:lnSpc>
              <a:defRPr>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467" dirty="0">
                <a:solidFill>
                  <a:prstClr val="black"/>
                </a:solidFill>
              </a:rPr>
              <a:t>开设</a:t>
            </a:r>
            <a:r>
              <a:rPr lang="en-US" altLang="zh-CN" sz="1467" dirty="0">
                <a:solidFill>
                  <a:prstClr val="black"/>
                </a:solidFill>
              </a:rPr>
              <a:t>3</a:t>
            </a:r>
            <a:r>
              <a:rPr lang="zh-CN" altLang="en-US" sz="1467" dirty="0">
                <a:solidFill>
                  <a:prstClr val="black"/>
                </a:solidFill>
              </a:rPr>
              <a:t>个控股子公司，实施管理运营，员工总数达</a:t>
            </a:r>
            <a:r>
              <a:rPr lang="en-US" altLang="zh-CN" sz="1467" dirty="0">
                <a:solidFill>
                  <a:prstClr val="black"/>
                </a:solidFill>
              </a:rPr>
              <a:t>500</a:t>
            </a:r>
            <a:r>
              <a:rPr lang="zh-CN" altLang="en-US" sz="1467" dirty="0">
                <a:solidFill>
                  <a:prstClr val="black"/>
                </a:solidFill>
              </a:rPr>
              <a:t>人</a:t>
            </a:r>
          </a:p>
        </p:txBody>
      </p:sp>
      <p:sp>
        <p:nvSpPr>
          <p:cNvPr id="101" name="TextBox 22"/>
          <p:cNvSpPr txBox="1"/>
          <p:nvPr/>
        </p:nvSpPr>
        <p:spPr>
          <a:xfrm>
            <a:off x="7248128" y="2084851"/>
            <a:ext cx="3936437" cy="972767"/>
          </a:xfrm>
          <a:prstGeom prst="rect">
            <a:avLst/>
          </a:prstGeom>
          <a:noFill/>
        </p:spPr>
        <p:txBody>
          <a:bodyPr wrap="square" rtlCol="0">
            <a:spAutoFit/>
          </a:bodyPr>
          <a:lstStyle/>
          <a:p>
            <a:pPr algn="just" fontAlgn="base">
              <a:lnSpc>
                <a:spcPct val="130000"/>
              </a:lnSpc>
              <a:spcBef>
                <a:spcPct val="0"/>
              </a:spcBef>
              <a:spcAft>
                <a:spcPct val="0"/>
              </a:spcAft>
            </a:pPr>
            <a:r>
              <a:rPr lang="zh-CN" altLang="en-US" sz="1467" dirty="0">
                <a:solidFill>
                  <a:prstClr val="black"/>
                </a:solidFill>
                <a:latin typeface="微软雅黑" pitchFamily="34" charset="-122"/>
                <a:ea typeface="微软雅黑" pitchFamily="34" charset="-122"/>
              </a:rPr>
              <a:t>将疏通社区的资金流、信息流、物流阻碍，提供一体化社区服务，就是实践居民对美好生活的向往！</a:t>
            </a:r>
          </a:p>
        </p:txBody>
      </p:sp>
      <p:cxnSp>
        <p:nvCxnSpPr>
          <p:cNvPr id="102" name="直接连接符 101"/>
          <p:cNvCxnSpPr/>
          <p:nvPr/>
        </p:nvCxnSpPr>
        <p:spPr>
          <a:xfrm flipV="1">
            <a:off x="2183382" y="2162560"/>
            <a:ext cx="1852597" cy="114412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2255573" y="3916296"/>
            <a:ext cx="18084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2183381" y="4329305"/>
            <a:ext cx="1800384" cy="117501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5" name="组合 104"/>
          <p:cNvGrpSpPr/>
          <p:nvPr/>
        </p:nvGrpSpPr>
        <p:grpSpPr>
          <a:xfrm>
            <a:off x="3320998" y="1475391"/>
            <a:ext cx="1427023" cy="1424078"/>
            <a:chOff x="2490748" y="1106543"/>
            <a:chExt cx="1070267" cy="1068059"/>
          </a:xfrm>
        </p:grpSpPr>
        <p:grpSp>
          <p:nvGrpSpPr>
            <p:cNvPr id="106" name="组合 105"/>
            <p:cNvGrpSpPr/>
            <p:nvPr/>
          </p:nvGrpSpPr>
          <p:grpSpPr>
            <a:xfrm>
              <a:off x="2492956" y="1106543"/>
              <a:ext cx="1068059" cy="1068059"/>
              <a:chOff x="304800" y="673100"/>
              <a:chExt cx="4000500" cy="4000500"/>
            </a:xfrm>
            <a:effectLst>
              <a:outerShdw blurRad="444500" dist="254000" dir="8100000" algn="tr" rotWithShape="0">
                <a:prstClr val="black">
                  <a:alpha val="50000"/>
                </a:prstClr>
              </a:outerShdw>
            </a:effectLst>
          </p:grpSpPr>
          <p:sp>
            <p:nvSpPr>
              <p:cNvPr id="108" name="同心圆 10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sp>
            <p:nvSpPr>
              <p:cNvPr id="109" name="椭圆 108"/>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grpSp>
        <p:sp>
          <p:nvSpPr>
            <p:cNvPr id="107" name="TextBox 43"/>
            <p:cNvSpPr txBox="1"/>
            <p:nvPr/>
          </p:nvSpPr>
          <p:spPr>
            <a:xfrm>
              <a:off x="2490748" y="1298754"/>
              <a:ext cx="1053935" cy="723323"/>
            </a:xfrm>
            <a:prstGeom prst="rect">
              <a:avLst/>
            </a:prstGeom>
            <a:noFill/>
          </p:spPr>
          <p:txBody>
            <a:bodyPr wrap="square" lIns="0" tIns="0" rIns="0" bIns="0" rtlCol="0">
              <a:spAutoFit/>
            </a:bodyPr>
            <a:lstStyle/>
            <a:p>
              <a:pPr algn="ctr" fontAlgn="base">
                <a:spcBef>
                  <a:spcPct val="0"/>
                </a:spcBef>
                <a:spcAft>
                  <a:spcPct val="0"/>
                </a:spcAft>
              </a:pPr>
              <a:r>
                <a:rPr lang="en-US" altLang="zh-CN" sz="4667" b="1" spc="-200" dirty="0">
                  <a:solidFill>
                    <a:srgbClr val="002060"/>
                  </a:solidFill>
                  <a:latin typeface="微软雅黑" pitchFamily="34" charset="-122"/>
                  <a:ea typeface="微软雅黑" pitchFamily="34" charset="-122"/>
                </a:rPr>
                <a:t>100</a:t>
              </a:r>
            </a:p>
            <a:p>
              <a:pPr algn="ctr" fontAlgn="base">
                <a:spcBef>
                  <a:spcPct val="0"/>
                </a:spcBef>
                <a:spcAft>
                  <a:spcPct val="0"/>
                </a:spcAft>
              </a:pPr>
              <a:r>
                <a:rPr lang="zh-CN" altLang="en-US" sz="1600" b="1" dirty="0">
                  <a:solidFill>
                    <a:srgbClr val="002060"/>
                  </a:solidFill>
                  <a:latin typeface="微软雅黑" pitchFamily="34" charset="-122"/>
                  <a:ea typeface="微软雅黑" pitchFamily="34" charset="-122"/>
                </a:rPr>
                <a:t>家门店</a:t>
              </a:r>
            </a:p>
          </p:txBody>
        </p:sp>
      </p:grpSp>
      <p:grpSp>
        <p:nvGrpSpPr>
          <p:cNvPr id="110" name="组合 109"/>
          <p:cNvGrpSpPr/>
          <p:nvPr/>
        </p:nvGrpSpPr>
        <p:grpSpPr>
          <a:xfrm>
            <a:off x="3345981" y="3116878"/>
            <a:ext cx="1424079" cy="1424078"/>
            <a:chOff x="2509485" y="2337659"/>
            <a:chExt cx="1068059" cy="1068059"/>
          </a:xfrm>
        </p:grpSpPr>
        <p:grpSp>
          <p:nvGrpSpPr>
            <p:cNvPr id="111" name="组合 110"/>
            <p:cNvGrpSpPr/>
            <p:nvPr/>
          </p:nvGrpSpPr>
          <p:grpSpPr>
            <a:xfrm>
              <a:off x="2509485" y="2337659"/>
              <a:ext cx="1068059" cy="1068059"/>
              <a:chOff x="304800" y="673100"/>
              <a:chExt cx="4000500" cy="4000500"/>
            </a:xfrm>
            <a:effectLst>
              <a:outerShdw blurRad="444500" dist="254000" dir="8100000" algn="tr" rotWithShape="0">
                <a:prstClr val="black">
                  <a:alpha val="50000"/>
                </a:prstClr>
              </a:outerShdw>
            </a:effectLst>
          </p:grpSpPr>
          <p:sp>
            <p:nvSpPr>
              <p:cNvPr id="113" name="同心圆 1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sp>
            <p:nvSpPr>
              <p:cNvPr id="114" name="椭圆 113"/>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grpSp>
        <p:sp>
          <p:nvSpPr>
            <p:cNvPr id="112" name="TextBox 52"/>
            <p:cNvSpPr txBox="1"/>
            <p:nvPr/>
          </p:nvSpPr>
          <p:spPr>
            <a:xfrm>
              <a:off x="2535078" y="2508930"/>
              <a:ext cx="1025937" cy="723323"/>
            </a:xfrm>
            <a:prstGeom prst="rect">
              <a:avLst/>
            </a:prstGeom>
            <a:noFill/>
          </p:spPr>
          <p:txBody>
            <a:bodyPr wrap="square" lIns="0" tIns="0" rIns="0" bIns="0" rtlCol="0">
              <a:spAutoFit/>
            </a:bodyPr>
            <a:lstStyle/>
            <a:p>
              <a:pPr algn="ctr" fontAlgn="base">
                <a:spcBef>
                  <a:spcPct val="0"/>
                </a:spcBef>
                <a:spcAft>
                  <a:spcPct val="0"/>
                </a:spcAft>
              </a:pPr>
              <a:r>
                <a:rPr lang="en-US" altLang="zh-CN" sz="4667" b="1" dirty="0">
                  <a:solidFill>
                    <a:srgbClr val="002060"/>
                  </a:solidFill>
                  <a:latin typeface="微软雅黑" pitchFamily="34" charset="-122"/>
                  <a:ea typeface="微软雅黑" pitchFamily="34" charset="-122"/>
                </a:rPr>
                <a:t>2</a:t>
              </a:r>
              <a:r>
                <a:rPr lang="zh-CN" altLang="en-US" sz="4667" b="1" dirty="0">
                  <a:solidFill>
                    <a:srgbClr val="002060"/>
                  </a:solidFill>
                  <a:latin typeface="微软雅黑" pitchFamily="34" charset="-122"/>
                  <a:ea typeface="微软雅黑" pitchFamily="34" charset="-122"/>
                </a:rPr>
                <a:t>亿</a:t>
              </a:r>
              <a:endParaRPr lang="en-US" altLang="zh-CN" sz="4667" b="1" dirty="0">
                <a:solidFill>
                  <a:srgbClr val="002060"/>
                </a:solidFill>
                <a:latin typeface="微软雅黑" pitchFamily="34" charset="-122"/>
                <a:ea typeface="微软雅黑" pitchFamily="34" charset="-122"/>
              </a:endParaRPr>
            </a:p>
            <a:p>
              <a:pPr algn="ctr" fontAlgn="base">
                <a:spcBef>
                  <a:spcPct val="0"/>
                </a:spcBef>
                <a:spcAft>
                  <a:spcPct val="0"/>
                </a:spcAft>
              </a:pPr>
              <a:r>
                <a:rPr lang="zh-CN" altLang="en-US" sz="1600" b="1" dirty="0">
                  <a:solidFill>
                    <a:srgbClr val="002060"/>
                  </a:solidFill>
                  <a:latin typeface="微软雅黑" pitchFamily="34" charset="-122"/>
                  <a:ea typeface="微软雅黑" pitchFamily="34" charset="-122"/>
                </a:rPr>
                <a:t>元年销售额</a:t>
              </a:r>
            </a:p>
          </p:txBody>
        </p:sp>
      </p:grpSp>
      <p:grpSp>
        <p:nvGrpSpPr>
          <p:cNvPr id="115" name="组合 114"/>
          <p:cNvGrpSpPr/>
          <p:nvPr/>
        </p:nvGrpSpPr>
        <p:grpSpPr>
          <a:xfrm>
            <a:off x="3327773" y="4773151"/>
            <a:ext cx="1442287" cy="1424079"/>
            <a:chOff x="2495829" y="3579862"/>
            <a:chExt cx="1081715" cy="1068059"/>
          </a:xfrm>
        </p:grpSpPr>
        <p:grpSp>
          <p:nvGrpSpPr>
            <p:cNvPr id="116" name="组合 115"/>
            <p:cNvGrpSpPr/>
            <p:nvPr/>
          </p:nvGrpSpPr>
          <p:grpSpPr>
            <a:xfrm>
              <a:off x="2495829" y="3579862"/>
              <a:ext cx="1068059" cy="1068059"/>
              <a:chOff x="304800" y="673100"/>
              <a:chExt cx="4000500" cy="4000500"/>
            </a:xfrm>
            <a:effectLst>
              <a:outerShdw blurRad="444500" dist="254000" dir="8100000" algn="tr" rotWithShape="0">
                <a:prstClr val="black">
                  <a:alpha val="50000"/>
                </a:prstClr>
              </a:outerShdw>
            </a:effectLst>
          </p:grpSpPr>
          <p:sp>
            <p:nvSpPr>
              <p:cNvPr id="118" name="同心圆 1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sp>
            <p:nvSpPr>
              <p:cNvPr id="119" name="椭圆 118"/>
              <p:cNvSpPr/>
              <p:nvPr/>
            </p:nvSpPr>
            <p:spPr>
              <a:xfrm>
                <a:off x="392111" y="760414"/>
                <a:ext cx="3825875" cy="3825878"/>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000">
                  <a:solidFill>
                    <a:srgbClr val="002060"/>
                  </a:solidFill>
                </a:endParaRPr>
              </a:p>
            </p:txBody>
          </p:sp>
        </p:grpSp>
        <p:sp>
          <p:nvSpPr>
            <p:cNvPr id="117" name="TextBox 56"/>
            <p:cNvSpPr txBox="1"/>
            <p:nvPr/>
          </p:nvSpPr>
          <p:spPr>
            <a:xfrm>
              <a:off x="2501541" y="3740656"/>
              <a:ext cx="1076003" cy="723323"/>
            </a:xfrm>
            <a:prstGeom prst="rect">
              <a:avLst/>
            </a:prstGeom>
            <a:noFill/>
          </p:spPr>
          <p:txBody>
            <a:bodyPr wrap="square" lIns="0" tIns="0" rIns="0" bIns="0" rtlCol="0">
              <a:spAutoFit/>
            </a:bodyPr>
            <a:lstStyle/>
            <a:p>
              <a:pPr algn="ctr" fontAlgn="base">
                <a:spcBef>
                  <a:spcPct val="0"/>
                </a:spcBef>
                <a:spcAft>
                  <a:spcPct val="0"/>
                </a:spcAft>
              </a:pPr>
              <a:r>
                <a:rPr lang="en-US" altLang="zh-CN" sz="4667" b="1" dirty="0">
                  <a:solidFill>
                    <a:srgbClr val="002060"/>
                  </a:solidFill>
                  <a:latin typeface="微软雅黑" pitchFamily="34" charset="-122"/>
                  <a:ea typeface="微软雅黑" pitchFamily="34" charset="-122"/>
                </a:rPr>
                <a:t>3</a:t>
              </a:r>
            </a:p>
            <a:p>
              <a:pPr algn="ctr" fontAlgn="base">
                <a:spcBef>
                  <a:spcPct val="0"/>
                </a:spcBef>
                <a:spcAft>
                  <a:spcPct val="0"/>
                </a:spcAft>
              </a:pPr>
              <a:r>
                <a:rPr lang="zh-CN" altLang="en-US" sz="1600" b="1" dirty="0">
                  <a:solidFill>
                    <a:srgbClr val="002060"/>
                  </a:solidFill>
                  <a:latin typeface="微软雅黑" pitchFamily="34" charset="-122"/>
                  <a:ea typeface="微软雅黑" pitchFamily="34" charset="-122"/>
                </a:rPr>
                <a:t>个子公司</a:t>
              </a:r>
            </a:p>
          </p:txBody>
        </p:sp>
      </p:grpSp>
      <p:grpSp>
        <p:nvGrpSpPr>
          <p:cNvPr id="120" name="组合 119"/>
          <p:cNvGrpSpPr/>
          <p:nvPr/>
        </p:nvGrpSpPr>
        <p:grpSpPr>
          <a:xfrm>
            <a:off x="503563" y="2766152"/>
            <a:ext cx="1944032" cy="1944032"/>
            <a:chOff x="792868" y="618113"/>
            <a:chExt cx="1314008" cy="1314008"/>
          </a:xfrm>
        </p:grpSpPr>
        <p:grpSp>
          <p:nvGrpSpPr>
            <p:cNvPr id="121" name="组合 120"/>
            <p:cNvGrpSpPr/>
            <p:nvPr/>
          </p:nvGrpSpPr>
          <p:grpSpPr>
            <a:xfrm>
              <a:off x="792868" y="618113"/>
              <a:ext cx="1314008" cy="1314008"/>
              <a:chOff x="304800" y="673100"/>
              <a:chExt cx="4000500" cy="4000500"/>
            </a:xfrm>
            <a:effectLst>
              <a:outerShdw blurRad="444500" dist="254000" dir="8100000" algn="tr" rotWithShape="0">
                <a:prstClr val="black">
                  <a:alpha val="50000"/>
                </a:prstClr>
              </a:outerShdw>
            </a:effectLst>
          </p:grpSpPr>
          <p:sp>
            <p:nvSpPr>
              <p:cNvPr id="123" name="同心圆 1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black"/>
                  </a:solidFill>
                </a:endParaRPr>
              </a:p>
            </p:txBody>
          </p:sp>
          <p:sp>
            <p:nvSpPr>
              <p:cNvPr id="124" name="椭圆 12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22" name="椭圆 121"/>
            <p:cNvSpPr/>
            <p:nvPr/>
          </p:nvSpPr>
          <p:spPr>
            <a:xfrm>
              <a:off x="859391" y="680166"/>
              <a:ext cx="1188000" cy="1188000"/>
            </a:xfrm>
            <a:prstGeom prst="ellipse">
              <a:avLst/>
            </a:prstGeom>
            <a:blipFill dpi="0" rotWithShape="1">
              <a:blip r:embed="rId3"/>
              <a:srcRect/>
              <a:stretch>
                <a:fillRect l="-5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grpSp>
        <p:nvGrpSpPr>
          <p:cNvPr id="125" name="组合 124"/>
          <p:cNvGrpSpPr/>
          <p:nvPr/>
        </p:nvGrpSpPr>
        <p:grpSpPr>
          <a:xfrm>
            <a:off x="8400256" y="1412778"/>
            <a:ext cx="1808523" cy="576715"/>
            <a:chOff x="814328" y="3219334"/>
            <a:chExt cx="1356392" cy="432536"/>
          </a:xfrm>
        </p:grpSpPr>
        <p:grpSp>
          <p:nvGrpSpPr>
            <p:cNvPr id="126" name="组合 125"/>
            <p:cNvGrpSpPr/>
            <p:nvPr/>
          </p:nvGrpSpPr>
          <p:grpSpPr>
            <a:xfrm>
              <a:off x="814328" y="3219334"/>
              <a:ext cx="1356392" cy="432536"/>
              <a:chOff x="2173927" y="3285519"/>
              <a:chExt cx="1721136" cy="548848"/>
            </a:xfrm>
          </p:grpSpPr>
          <p:grpSp>
            <p:nvGrpSpPr>
              <p:cNvPr id="128" name="组合 127"/>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130" name="圆角矩形 12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131" name="圆角矩形 130"/>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29" name="椭圆 128"/>
              <p:cNvSpPr/>
              <p:nvPr/>
            </p:nvSpPr>
            <p:spPr>
              <a:xfrm>
                <a:off x="2307128" y="3420211"/>
                <a:ext cx="279463" cy="279463"/>
              </a:xfrm>
              <a:prstGeom prst="ellipse">
                <a:avLst/>
              </a:prstGeom>
              <a:solidFill>
                <a:schemeClr val="tx1">
                  <a:lumMod val="95000"/>
                  <a:lumOff val="5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27" name="TextBox 75"/>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prstClr val="black">
                      <a:lumMod val="75000"/>
                      <a:lumOff val="25000"/>
                    </a:prstClr>
                  </a:solidFill>
                </a:rPr>
                <a:t>实现民通</a:t>
              </a:r>
              <a:endParaRPr lang="zh-CN" altLang="en-US" sz="1867" dirty="0">
                <a:solidFill>
                  <a:prstClr val="black">
                    <a:lumMod val="75000"/>
                    <a:lumOff val="25000"/>
                  </a:prstClr>
                </a:solidFill>
                <a:latin typeface="宋体" panose="02010600030101010101" pitchFamily="2" charset="-122"/>
              </a:endParaRPr>
            </a:p>
          </p:txBody>
        </p:sp>
      </p:grpSp>
      <p:sp>
        <p:nvSpPr>
          <p:cNvPr id="132" name="TextBox 81"/>
          <p:cNvSpPr txBox="1"/>
          <p:nvPr/>
        </p:nvSpPr>
        <p:spPr>
          <a:xfrm>
            <a:off x="7248128" y="3813043"/>
            <a:ext cx="3936437" cy="679289"/>
          </a:xfrm>
          <a:prstGeom prst="rect">
            <a:avLst/>
          </a:prstGeom>
          <a:noFill/>
        </p:spPr>
        <p:txBody>
          <a:bodyPr wrap="square" rtlCol="0">
            <a:spAutoFit/>
          </a:bodyPr>
          <a:lstStyle/>
          <a:p>
            <a:pPr algn="just" fontAlgn="base">
              <a:lnSpc>
                <a:spcPct val="130000"/>
              </a:lnSpc>
              <a:spcBef>
                <a:spcPct val="0"/>
              </a:spcBef>
              <a:spcAft>
                <a:spcPct val="0"/>
              </a:spcAft>
            </a:pPr>
            <a:r>
              <a:rPr lang="zh-CN" altLang="en-US" sz="1467" dirty="0">
                <a:solidFill>
                  <a:prstClr val="black"/>
                </a:solidFill>
                <a:latin typeface="微软雅黑" pitchFamily="34" charset="-122"/>
                <a:ea typeface="微软雅黑" pitchFamily="34" charset="-122"/>
              </a:rPr>
              <a:t>五年后将持续经济拉动增长，促进产业融合，催生新型商业业态！</a:t>
            </a:r>
          </a:p>
        </p:txBody>
      </p:sp>
      <p:sp>
        <p:nvSpPr>
          <p:cNvPr id="133" name="TextBox 82"/>
          <p:cNvSpPr txBox="1"/>
          <p:nvPr/>
        </p:nvSpPr>
        <p:spPr>
          <a:xfrm>
            <a:off x="7248128" y="5445225"/>
            <a:ext cx="3936437" cy="679289"/>
          </a:xfrm>
          <a:prstGeom prst="rect">
            <a:avLst/>
          </a:prstGeom>
          <a:noFill/>
        </p:spPr>
        <p:txBody>
          <a:bodyPr wrap="square" rtlCol="0">
            <a:spAutoFit/>
          </a:bodyPr>
          <a:lstStyle/>
          <a:p>
            <a:pPr algn="just" fontAlgn="base">
              <a:lnSpc>
                <a:spcPct val="130000"/>
              </a:lnSpc>
              <a:spcBef>
                <a:spcPct val="0"/>
              </a:spcBef>
              <a:spcAft>
                <a:spcPct val="0"/>
              </a:spcAft>
            </a:pPr>
            <a:r>
              <a:rPr lang="zh-CN" altLang="en-US" sz="1467" dirty="0">
                <a:solidFill>
                  <a:prstClr val="black"/>
                </a:solidFill>
                <a:latin typeface="微软雅黑" pitchFamily="34" charset="-122"/>
                <a:ea typeface="微软雅黑" pitchFamily="34" charset="-122"/>
              </a:rPr>
              <a:t>将使公司成为就业大平台，社区大数据，成为市场经济下的政府好帮手！</a:t>
            </a:r>
          </a:p>
        </p:txBody>
      </p:sp>
      <p:grpSp>
        <p:nvGrpSpPr>
          <p:cNvPr id="134" name="组合 133"/>
          <p:cNvGrpSpPr/>
          <p:nvPr/>
        </p:nvGrpSpPr>
        <p:grpSpPr>
          <a:xfrm>
            <a:off x="8400256" y="3056885"/>
            <a:ext cx="1808523" cy="576715"/>
            <a:chOff x="814328" y="3219334"/>
            <a:chExt cx="1356392" cy="432536"/>
          </a:xfrm>
        </p:grpSpPr>
        <p:grpSp>
          <p:nvGrpSpPr>
            <p:cNvPr id="135" name="组合 134"/>
            <p:cNvGrpSpPr/>
            <p:nvPr/>
          </p:nvGrpSpPr>
          <p:grpSpPr>
            <a:xfrm>
              <a:off x="814328" y="3219334"/>
              <a:ext cx="1356392" cy="432536"/>
              <a:chOff x="2173927" y="3285519"/>
              <a:chExt cx="1721136" cy="548848"/>
            </a:xfrm>
          </p:grpSpPr>
          <p:grpSp>
            <p:nvGrpSpPr>
              <p:cNvPr id="137" name="组合 136"/>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139" name="圆角矩形 138"/>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140" name="圆角矩形 139"/>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38" name="椭圆 137"/>
              <p:cNvSpPr/>
              <p:nvPr/>
            </p:nvSpPr>
            <p:spPr>
              <a:xfrm>
                <a:off x="2307128" y="3420211"/>
                <a:ext cx="279463" cy="279463"/>
              </a:xfrm>
              <a:prstGeom prst="ellipse">
                <a:avLst/>
              </a:prstGeom>
              <a:solidFill>
                <a:schemeClr val="tx1">
                  <a:lumMod val="95000"/>
                  <a:lumOff val="5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36" name="TextBox 86"/>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prstClr val="black">
                      <a:lumMod val="75000"/>
                      <a:lumOff val="25000"/>
                    </a:prstClr>
                  </a:solidFill>
                </a:rPr>
                <a:t>实现商通</a:t>
              </a:r>
            </a:p>
          </p:txBody>
        </p:sp>
      </p:grpSp>
      <p:grpSp>
        <p:nvGrpSpPr>
          <p:cNvPr id="141" name="组合 140"/>
          <p:cNvGrpSpPr/>
          <p:nvPr/>
        </p:nvGrpSpPr>
        <p:grpSpPr>
          <a:xfrm>
            <a:off x="8400255" y="4686281"/>
            <a:ext cx="1808523" cy="576715"/>
            <a:chOff x="814328" y="3219334"/>
            <a:chExt cx="1356392" cy="432536"/>
          </a:xfrm>
        </p:grpSpPr>
        <p:grpSp>
          <p:nvGrpSpPr>
            <p:cNvPr id="142" name="组合 141"/>
            <p:cNvGrpSpPr/>
            <p:nvPr/>
          </p:nvGrpSpPr>
          <p:grpSpPr>
            <a:xfrm>
              <a:off x="814328" y="3219334"/>
              <a:ext cx="1356392" cy="432536"/>
              <a:chOff x="2173927" y="3285519"/>
              <a:chExt cx="1721136" cy="548848"/>
            </a:xfrm>
          </p:grpSpPr>
          <p:grpSp>
            <p:nvGrpSpPr>
              <p:cNvPr id="144" name="组合 143"/>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146" name="圆角矩形 14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147" name="圆角矩形 146"/>
                <p:cNvSpPr/>
                <p:nvPr/>
              </p:nvSpPr>
              <p:spPr>
                <a:xfrm>
                  <a:off x="4351927" y="1373342"/>
                  <a:ext cx="3742173"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45" name="椭圆 144"/>
              <p:cNvSpPr/>
              <p:nvPr/>
            </p:nvSpPr>
            <p:spPr>
              <a:xfrm>
                <a:off x="2307128" y="3420211"/>
                <a:ext cx="279463" cy="279463"/>
              </a:xfrm>
              <a:prstGeom prst="ellipse">
                <a:avLst/>
              </a:prstGeom>
              <a:solidFill>
                <a:schemeClr val="tx1">
                  <a:lumMod val="95000"/>
                  <a:lumOff val="5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143" name="TextBox 93"/>
            <p:cNvSpPr txBox="1"/>
            <p:nvPr/>
          </p:nvSpPr>
          <p:spPr>
            <a:xfrm>
              <a:off x="1224127" y="3331792"/>
              <a:ext cx="787838" cy="215492"/>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pPr fontAlgn="base">
                <a:spcBef>
                  <a:spcPct val="0"/>
                </a:spcBef>
                <a:spcAft>
                  <a:spcPct val="0"/>
                </a:spcAft>
              </a:pPr>
              <a:r>
                <a:rPr lang="zh-CN" altLang="en-US" sz="1867" dirty="0">
                  <a:solidFill>
                    <a:prstClr val="black">
                      <a:lumMod val="75000"/>
                      <a:lumOff val="25000"/>
                    </a:prstClr>
                  </a:solidFill>
                </a:rPr>
                <a:t>实现政通</a:t>
              </a:r>
              <a:endParaRPr lang="zh-CN" altLang="en-US" sz="1867" dirty="0">
                <a:solidFill>
                  <a:prstClr val="black">
                    <a:lumMod val="75000"/>
                    <a:lumOff val="25000"/>
                  </a:prstClr>
                </a:solidFill>
                <a:latin typeface="宋体" panose="02010600030101010101" pitchFamily="2" charset="-122"/>
              </a:endParaRPr>
            </a:p>
          </p:txBody>
        </p:sp>
      </p:grpSp>
    </p:spTree>
    <p:extLst>
      <p:ext uri="{BB962C8B-B14F-4D97-AF65-F5344CB8AC3E}">
        <p14:creationId xmlns:p14="http://schemas.microsoft.com/office/powerpoint/2010/main" val="24584464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par>
                                <p:cTn id="10" presetID="1" presetClass="entr" presetSubtype="0" fill="hold" nodeType="withEffect">
                                  <p:stCondLst>
                                    <p:cond delay="0"/>
                                  </p:stCondLst>
                                  <p:childTnLst>
                                    <p:set>
                                      <p:cBhvr>
                                        <p:cTn id="11" dur="1" fill="hold">
                                          <p:stCondLst>
                                            <p:cond delay="0"/>
                                          </p:stCondLst>
                                        </p:cTn>
                                        <p:tgtEl>
                                          <p:spTgt spid="120"/>
                                        </p:tgtEl>
                                        <p:attrNameLst>
                                          <p:attrName>style.visibility</p:attrName>
                                        </p:attrNameLst>
                                      </p:cBhvr>
                                      <p:to>
                                        <p:strVal val="visible"/>
                                      </p:to>
                                    </p:set>
                                  </p:childTnLst>
                                </p:cTn>
                              </p:par>
                              <p:par>
                                <p:cTn id="12" presetID="49" presetClass="path" presetSubtype="0" accel="50000" fill="hold" nodeType="withEffect">
                                  <p:stCondLst>
                                    <p:cond delay="0"/>
                                  </p:stCondLst>
                                  <p:childTnLst>
                                    <p:animMotion origin="layout" path="M -2.5E-6 2.45446E-6 L 0.17847 0.88793 " pathEditMode="relative" rAng="0" ptsTypes="AA">
                                      <p:cBhvr>
                                        <p:cTn id="13" dur="600" spd="-100000" fill="hold"/>
                                        <p:tgtEl>
                                          <p:spTgt spid="120"/>
                                        </p:tgtEl>
                                        <p:attrNameLst>
                                          <p:attrName>ppt_x</p:attrName>
                                          <p:attrName>ppt_y</p:attrName>
                                        </p:attrNameLst>
                                      </p:cBhvr>
                                      <p:rCtr x="8924" y="44396"/>
                                    </p:animMotion>
                                  </p:childTnLst>
                                </p:cTn>
                              </p:par>
                            </p:childTnLst>
                          </p:cTn>
                        </p:par>
                        <p:par>
                          <p:cTn id="14" fill="hold">
                            <p:stCondLst>
                              <p:cond delay="600"/>
                            </p:stCondLst>
                            <p:childTnLst>
                              <p:par>
                                <p:cTn id="15" presetID="22" presetClass="entr" presetSubtype="8" fill="hold" nodeType="after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wipe(left)">
                                      <p:cBhvr>
                                        <p:cTn id="17" dur="500"/>
                                        <p:tgtEl>
                                          <p:spTgt spid="102"/>
                                        </p:tgtEl>
                                      </p:cBhvr>
                                    </p:animEffect>
                                  </p:childTnLst>
                                </p:cTn>
                              </p:par>
                              <p:par>
                                <p:cTn id="18" presetID="22" presetClass="entr" presetSubtype="8" fill="hold" nodeType="withEffect">
                                  <p:stCondLst>
                                    <p:cond delay="0"/>
                                  </p:stCondLst>
                                  <p:childTnLst>
                                    <p:set>
                                      <p:cBhvr>
                                        <p:cTn id="19" dur="1" fill="hold">
                                          <p:stCondLst>
                                            <p:cond delay="0"/>
                                          </p:stCondLst>
                                        </p:cTn>
                                        <p:tgtEl>
                                          <p:spTgt spid="103"/>
                                        </p:tgtEl>
                                        <p:attrNameLst>
                                          <p:attrName>style.visibility</p:attrName>
                                        </p:attrNameLst>
                                      </p:cBhvr>
                                      <p:to>
                                        <p:strVal val="visible"/>
                                      </p:to>
                                    </p:set>
                                    <p:animEffect transition="in" filter="wipe(left)">
                                      <p:cBhvr>
                                        <p:cTn id="20" dur="500"/>
                                        <p:tgtEl>
                                          <p:spTgt spid="103"/>
                                        </p:tgtEl>
                                      </p:cBhvr>
                                    </p:animEffect>
                                  </p:childTnLst>
                                </p:cTn>
                              </p:par>
                              <p:par>
                                <p:cTn id="21" presetID="22" presetClass="entr" presetSubtype="8" fill="hold" nodeType="withEffect">
                                  <p:stCondLst>
                                    <p:cond delay="0"/>
                                  </p:stCondLst>
                                  <p:childTnLst>
                                    <p:set>
                                      <p:cBhvr>
                                        <p:cTn id="22" dur="1" fill="hold">
                                          <p:stCondLst>
                                            <p:cond delay="0"/>
                                          </p:stCondLst>
                                        </p:cTn>
                                        <p:tgtEl>
                                          <p:spTgt spid="104"/>
                                        </p:tgtEl>
                                        <p:attrNameLst>
                                          <p:attrName>style.visibility</p:attrName>
                                        </p:attrNameLst>
                                      </p:cBhvr>
                                      <p:to>
                                        <p:strVal val="visible"/>
                                      </p:to>
                                    </p:set>
                                    <p:animEffect transition="in" filter="wipe(left)">
                                      <p:cBhvr>
                                        <p:cTn id="23" dur="500"/>
                                        <p:tgtEl>
                                          <p:spTgt spid="104"/>
                                        </p:tgtEl>
                                      </p:cBhvr>
                                    </p:animEffect>
                                  </p:childTnLst>
                                </p:cTn>
                              </p:par>
                            </p:childTnLst>
                          </p:cTn>
                        </p:par>
                        <p:par>
                          <p:cTn id="24" fill="hold">
                            <p:stCondLst>
                              <p:cond delay="1100"/>
                            </p:stCondLst>
                            <p:childTnLst>
                              <p:par>
                                <p:cTn id="25" presetID="53" presetClass="entr" presetSubtype="16" fill="hold" nodeType="afterEffect">
                                  <p:stCondLst>
                                    <p:cond delay="0"/>
                                  </p:stCondLst>
                                  <p:childTnLst>
                                    <p:set>
                                      <p:cBhvr>
                                        <p:cTn id="26" dur="1" fill="hold">
                                          <p:stCondLst>
                                            <p:cond delay="0"/>
                                          </p:stCondLst>
                                        </p:cTn>
                                        <p:tgtEl>
                                          <p:spTgt spid="105"/>
                                        </p:tgtEl>
                                        <p:attrNameLst>
                                          <p:attrName>style.visibility</p:attrName>
                                        </p:attrNameLst>
                                      </p:cBhvr>
                                      <p:to>
                                        <p:strVal val="visible"/>
                                      </p:to>
                                    </p:set>
                                    <p:anim calcmode="lin" valueType="num">
                                      <p:cBhvr>
                                        <p:cTn id="27" dur="500" fill="hold"/>
                                        <p:tgtEl>
                                          <p:spTgt spid="105"/>
                                        </p:tgtEl>
                                        <p:attrNameLst>
                                          <p:attrName>ppt_w</p:attrName>
                                        </p:attrNameLst>
                                      </p:cBhvr>
                                      <p:tavLst>
                                        <p:tav tm="0">
                                          <p:val>
                                            <p:fltVal val="0"/>
                                          </p:val>
                                        </p:tav>
                                        <p:tav tm="100000">
                                          <p:val>
                                            <p:strVal val="#ppt_w"/>
                                          </p:val>
                                        </p:tav>
                                      </p:tavLst>
                                    </p:anim>
                                    <p:anim calcmode="lin" valueType="num">
                                      <p:cBhvr>
                                        <p:cTn id="28" dur="500" fill="hold"/>
                                        <p:tgtEl>
                                          <p:spTgt spid="105"/>
                                        </p:tgtEl>
                                        <p:attrNameLst>
                                          <p:attrName>ppt_h</p:attrName>
                                        </p:attrNameLst>
                                      </p:cBhvr>
                                      <p:tavLst>
                                        <p:tav tm="0">
                                          <p:val>
                                            <p:fltVal val="0"/>
                                          </p:val>
                                        </p:tav>
                                        <p:tav tm="100000">
                                          <p:val>
                                            <p:strVal val="#ppt_h"/>
                                          </p:val>
                                        </p:tav>
                                      </p:tavLst>
                                    </p:anim>
                                    <p:animEffect transition="in" filter="fade">
                                      <p:cBhvr>
                                        <p:cTn id="29" dur="500"/>
                                        <p:tgtEl>
                                          <p:spTgt spid="105"/>
                                        </p:tgtEl>
                                      </p:cBhvr>
                                    </p:animEffect>
                                  </p:childTnLst>
                                </p:cTn>
                              </p:par>
                              <p:par>
                                <p:cTn id="30" presetID="53" presetClass="entr" presetSubtype="16" fill="hold" nodeType="withEffect">
                                  <p:stCondLst>
                                    <p:cond delay="0"/>
                                  </p:stCondLst>
                                  <p:childTnLst>
                                    <p:set>
                                      <p:cBhvr>
                                        <p:cTn id="31" dur="1" fill="hold">
                                          <p:stCondLst>
                                            <p:cond delay="0"/>
                                          </p:stCondLst>
                                        </p:cTn>
                                        <p:tgtEl>
                                          <p:spTgt spid="110"/>
                                        </p:tgtEl>
                                        <p:attrNameLst>
                                          <p:attrName>style.visibility</p:attrName>
                                        </p:attrNameLst>
                                      </p:cBhvr>
                                      <p:to>
                                        <p:strVal val="visible"/>
                                      </p:to>
                                    </p:set>
                                    <p:anim calcmode="lin" valueType="num">
                                      <p:cBhvr>
                                        <p:cTn id="32" dur="500" fill="hold"/>
                                        <p:tgtEl>
                                          <p:spTgt spid="110"/>
                                        </p:tgtEl>
                                        <p:attrNameLst>
                                          <p:attrName>ppt_w</p:attrName>
                                        </p:attrNameLst>
                                      </p:cBhvr>
                                      <p:tavLst>
                                        <p:tav tm="0">
                                          <p:val>
                                            <p:fltVal val="0"/>
                                          </p:val>
                                        </p:tav>
                                        <p:tav tm="100000">
                                          <p:val>
                                            <p:strVal val="#ppt_w"/>
                                          </p:val>
                                        </p:tav>
                                      </p:tavLst>
                                    </p:anim>
                                    <p:anim calcmode="lin" valueType="num">
                                      <p:cBhvr>
                                        <p:cTn id="33" dur="500" fill="hold"/>
                                        <p:tgtEl>
                                          <p:spTgt spid="110"/>
                                        </p:tgtEl>
                                        <p:attrNameLst>
                                          <p:attrName>ppt_h</p:attrName>
                                        </p:attrNameLst>
                                      </p:cBhvr>
                                      <p:tavLst>
                                        <p:tav tm="0">
                                          <p:val>
                                            <p:fltVal val="0"/>
                                          </p:val>
                                        </p:tav>
                                        <p:tav tm="100000">
                                          <p:val>
                                            <p:strVal val="#ppt_h"/>
                                          </p:val>
                                        </p:tav>
                                      </p:tavLst>
                                    </p:anim>
                                    <p:animEffect transition="in" filter="fade">
                                      <p:cBhvr>
                                        <p:cTn id="34" dur="500"/>
                                        <p:tgtEl>
                                          <p:spTgt spid="110"/>
                                        </p:tgtEl>
                                      </p:cBhvr>
                                    </p:animEffect>
                                  </p:childTnLst>
                                </p:cTn>
                              </p:par>
                              <p:par>
                                <p:cTn id="35" presetID="53" presetClass="entr" presetSubtype="16" fill="hold" nodeType="withEffect">
                                  <p:stCondLst>
                                    <p:cond delay="0"/>
                                  </p:stCondLst>
                                  <p:childTnLst>
                                    <p:set>
                                      <p:cBhvr>
                                        <p:cTn id="36" dur="1" fill="hold">
                                          <p:stCondLst>
                                            <p:cond delay="0"/>
                                          </p:stCondLst>
                                        </p:cTn>
                                        <p:tgtEl>
                                          <p:spTgt spid="115"/>
                                        </p:tgtEl>
                                        <p:attrNameLst>
                                          <p:attrName>style.visibility</p:attrName>
                                        </p:attrNameLst>
                                      </p:cBhvr>
                                      <p:to>
                                        <p:strVal val="visible"/>
                                      </p:to>
                                    </p:set>
                                    <p:anim calcmode="lin" valueType="num">
                                      <p:cBhvr>
                                        <p:cTn id="37" dur="500" fill="hold"/>
                                        <p:tgtEl>
                                          <p:spTgt spid="115"/>
                                        </p:tgtEl>
                                        <p:attrNameLst>
                                          <p:attrName>ppt_w</p:attrName>
                                        </p:attrNameLst>
                                      </p:cBhvr>
                                      <p:tavLst>
                                        <p:tav tm="0">
                                          <p:val>
                                            <p:fltVal val="0"/>
                                          </p:val>
                                        </p:tav>
                                        <p:tav tm="100000">
                                          <p:val>
                                            <p:strVal val="#ppt_w"/>
                                          </p:val>
                                        </p:tav>
                                      </p:tavLst>
                                    </p:anim>
                                    <p:anim calcmode="lin" valueType="num">
                                      <p:cBhvr>
                                        <p:cTn id="38" dur="500" fill="hold"/>
                                        <p:tgtEl>
                                          <p:spTgt spid="115"/>
                                        </p:tgtEl>
                                        <p:attrNameLst>
                                          <p:attrName>ppt_h</p:attrName>
                                        </p:attrNameLst>
                                      </p:cBhvr>
                                      <p:tavLst>
                                        <p:tav tm="0">
                                          <p:val>
                                            <p:fltVal val="0"/>
                                          </p:val>
                                        </p:tav>
                                        <p:tav tm="100000">
                                          <p:val>
                                            <p:strVal val="#ppt_h"/>
                                          </p:val>
                                        </p:tav>
                                      </p:tavLst>
                                    </p:anim>
                                    <p:animEffect transition="in" filter="fade">
                                      <p:cBhvr>
                                        <p:cTn id="39" dur="500"/>
                                        <p:tgtEl>
                                          <p:spTgt spid="115"/>
                                        </p:tgtEl>
                                      </p:cBhvr>
                                    </p:animEffect>
                                  </p:childTnLst>
                                </p:cTn>
                              </p:par>
                            </p:childTnLst>
                          </p:cTn>
                        </p:par>
                        <p:par>
                          <p:cTn id="40" fill="hold">
                            <p:stCondLst>
                              <p:cond delay="1600"/>
                            </p:stCondLst>
                            <p:childTnLst>
                              <p:par>
                                <p:cTn id="41" presetID="22" presetClass="entr" presetSubtype="8" fill="hold" grpId="0" nodeType="afterEffect">
                                  <p:stCondLst>
                                    <p:cond delay="0"/>
                                  </p:stCondLst>
                                  <p:childTnLst>
                                    <p:set>
                                      <p:cBhvr>
                                        <p:cTn id="42" dur="1" fill="hold">
                                          <p:stCondLst>
                                            <p:cond delay="0"/>
                                          </p:stCondLst>
                                        </p:cTn>
                                        <p:tgtEl>
                                          <p:spTgt spid="97"/>
                                        </p:tgtEl>
                                        <p:attrNameLst>
                                          <p:attrName>style.visibility</p:attrName>
                                        </p:attrNameLst>
                                      </p:cBhvr>
                                      <p:to>
                                        <p:strVal val="visible"/>
                                      </p:to>
                                    </p:set>
                                    <p:animEffect transition="in" filter="wipe(left)">
                                      <p:cBhvr>
                                        <p:cTn id="43" dur="500"/>
                                        <p:tgtEl>
                                          <p:spTgt spid="97"/>
                                        </p:tgtEl>
                                      </p:cBhvr>
                                    </p:animEffect>
                                  </p:childTnLst>
                                </p:cTn>
                              </p:par>
                              <p:par>
                                <p:cTn id="44" presetID="22" presetClass="entr" presetSubtype="8" fill="hold" grpId="0" nodeType="withEffect">
                                  <p:stCondLst>
                                    <p:cond delay="100"/>
                                  </p:stCondLst>
                                  <p:childTnLst>
                                    <p:set>
                                      <p:cBhvr>
                                        <p:cTn id="45" dur="1" fill="hold">
                                          <p:stCondLst>
                                            <p:cond delay="0"/>
                                          </p:stCondLst>
                                        </p:cTn>
                                        <p:tgtEl>
                                          <p:spTgt spid="98"/>
                                        </p:tgtEl>
                                        <p:attrNameLst>
                                          <p:attrName>style.visibility</p:attrName>
                                        </p:attrNameLst>
                                      </p:cBhvr>
                                      <p:to>
                                        <p:strVal val="visible"/>
                                      </p:to>
                                    </p:set>
                                    <p:animEffect transition="in" filter="wipe(left)">
                                      <p:cBhvr>
                                        <p:cTn id="46" dur="500"/>
                                        <p:tgtEl>
                                          <p:spTgt spid="98"/>
                                        </p:tgtEl>
                                      </p:cBhvr>
                                    </p:animEffect>
                                  </p:childTnLst>
                                </p:cTn>
                              </p:par>
                              <p:par>
                                <p:cTn id="47" presetID="22" presetClass="entr" presetSubtype="8" fill="hold" grpId="0" nodeType="withEffect">
                                  <p:stCondLst>
                                    <p:cond delay="200"/>
                                  </p:stCondLst>
                                  <p:childTnLst>
                                    <p:set>
                                      <p:cBhvr>
                                        <p:cTn id="48" dur="1" fill="hold">
                                          <p:stCondLst>
                                            <p:cond delay="0"/>
                                          </p:stCondLst>
                                        </p:cTn>
                                        <p:tgtEl>
                                          <p:spTgt spid="100"/>
                                        </p:tgtEl>
                                        <p:attrNameLst>
                                          <p:attrName>style.visibility</p:attrName>
                                        </p:attrNameLst>
                                      </p:cBhvr>
                                      <p:to>
                                        <p:strVal val="visible"/>
                                      </p:to>
                                    </p:set>
                                    <p:animEffect transition="in" filter="wipe(left)">
                                      <p:cBhvr>
                                        <p:cTn id="49" dur="500"/>
                                        <p:tgtEl>
                                          <p:spTgt spid="100"/>
                                        </p:tgtEl>
                                      </p:cBhvr>
                                    </p:animEffect>
                                  </p:childTnLst>
                                </p:cTn>
                              </p:par>
                            </p:childTnLst>
                          </p:cTn>
                        </p:par>
                        <p:par>
                          <p:cTn id="50" fill="hold">
                            <p:stCondLst>
                              <p:cond delay="2300"/>
                            </p:stCondLst>
                            <p:childTnLst>
                              <p:par>
                                <p:cTn id="51" presetID="2" presetClass="entr" presetSubtype="2" fill="hold" nodeType="afterEffect">
                                  <p:stCondLst>
                                    <p:cond delay="0"/>
                                  </p:stCondLst>
                                  <p:childTnLst>
                                    <p:set>
                                      <p:cBhvr>
                                        <p:cTn id="52" dur="1" fill="hold">
                                          <p:stCondLst>
                                            <p:cond delay="0"/>
                                          </p:stCondLst>
                                        </p:cTn>
                                        <p:tgtEl>
                                          <p:spTgt spid="125"/>
                                        </p:tgtEl>
                                        <p:attrNameLst>
                                          <p:attrName>style.visibility</p:attrName>
                                        </p:attrNameLst>
                                      </p:cBhvr>
                                      <p:to>
                                        <p:strVal val="visible"/>
                                      </p:to>
                                    </p:set>
                                    <p:anim calcmode="lin" valueType="num">
                                      <p:cBhvr additive="base">
                                        <p:cTn id="53" dur="300" fill="hold"/>
                                        <p:tgtEl>
                                          <p:spTgt spid="125"/>
                                        </p:tgtEl>
                                        <p:attrNameLst>
                                          <p:attrName>ppt_x</p:attrName>
                                        </p:attrNameLst>
                                      </p:cBhvr>
                                      <p:tavLst>
                                        <p:tav tm="0">
                                          <p:val>
                                            <p:strVal val="1+#ppt_w/2"/>
                                          </p:val>
                                        </p:tav>
                                        <p:tav tm="100000">
                                          <p:val>
                                            <p:strVal val="#ppt_x"/>
                                          </p:val>
                                        </p:tav>
                                      </p:tavLst>
                                    </p:anim>
                                    <p:anim calcmode="lin" valueType="num">
                                      <p:cBhvr additive="base">
                                        <p:cTn id="54" dur="300" fill="hold"/>
                                        <p:tgtEl>
                                          <p:spTgt spid="125"/>
                                        </p:tgtEl>
                                        <p:attrNameLst>
                                          <p:attrName>ppt_y</p:attrName>
                                        </p:attrNameLst>
                                      </p:cBhvr>
                                      <p:tavLst>
                                        <p:tav tm="0">
                                          <p:val>
                                            <p:strVal val="#ppt_y"/>
                                          </p:val>
                                        </p:tav>
                                        <p:tav tm="100000">
                                          <p:val>
                                            <p:strVal val="#ppt_y"/>
                                          </p:val>
                                        </p:tav>
                                      </p:tavLst>
                                    </p:anim>
                                  </p:childTnLst>
                                </p:cTn>
                              </p:par>
                            </p:childTnLst>
                          </p:cTn>
                        </p:par>
                        <p:par>
                          <p:cTn id="55" fill="hold">
                            <p:stCondLst>
                              <p:cond delay="2600"/>
                            </p:stCondLst>
                            <p:childTnLst>
                              <p:par>
                                <p:cTn id="56" presetID="22" presetClass="entr" presetSubtype="1" fill="hold" grpId="0" nodeType="afterEffect">
                                  <p:stCondLst>
                                    <p:cond delay="0"/>
                                  </p:stCondLst>
                                  <p:childTnLst>
                                    <p:set>
                                      <p:cBhvr>
                                        <p:cTn id="57" dur="1" fill="hold">
                                          <p:stCondLst>
                                            <p:cond delay="0"/>
                                          </p:stCondLst>
                                        </p:cTn>
                                        <p:tgtEl>
                                          <p:spTgt spid="101"/>
                                        </p:tgtEl>
                                        <p:attrNameLst>
                                          <p:attrName>style.visibility</p:attrName>
                                        </p:attrNameLst>
                                      </p:cBhvr>
                                      <p:to>
                                        <p:strVal val="visible"/>
                                      </p:to>
                                    </p:set>
                                    <p:animEffect transition="in" filter="wipe(up)">
                                      <p:cBhvr>
                                        <p:cTn id="58" dur="300"/>
                                        <p:tgtEl>
                                          <p:spTgt spid="101"/>
                                        </p:tgtEl>
                                      </p:cBhvr>
                                    </p:animEffect>
                                  </p:childTnLst>
                                </p:cTn>
                              </p:par>
                            </p:childTnLst>
                          </p:cTn>
                        </p:par>
                        <p:par>
                          <p:cTn id="59" fill="hold">
                            <p:stCondLst>
                              <p:cond delay="2900"/>
                            </p:stCondLst>
                            <p:childTnLst>
                              <p:par>
                                <p:cTn id="60" presetID="2" presetClass="entr" presetSubtype="2" fill="hold" nodeType="afterEffect">
                                  <p:stCondLst>
                                    <p:cond delay="0"/>
                                  </p:stCondLst>
                                  <p:childTnLst>
                                    <p:set>
                                      <p:cBhvr>
                                        <p:cTn id="61" dur="1" fill="hold">
                                          <p:stCondLst>
                                            <p:cond delay="0"/>
                                          </p:stCondLst>
                                        </p:cTn>
                                        <p:tgtEl>
                                          <p:spTgt spid="134"/>
                                        </p:tgtEl>
                                        <p:attrNameLst>
                                          <p:attrName>style.visibility</p:attrName>
                                        </p:attrNameLst>
                                      </p:cBhvr>
                                      <p:to>
                                        <p:strVal val="visible"/>
                                      </p:to>
                                    </p:set>
                                    <p:anim calcmode="lin" valueType="num">
                                      <p:cBhvr additive="base">
                                        <p:cTn id="62" dur="300" fill="hold"/>
                                        <p:tgtEl>
                                          <p:spTgt spid="134"/>
                                        </p:tgtEl>
                                        <p:attrNameLst>
                                          <p:attrName>ppt_x</p:attrName>
                                        </p:attrNameLst>
                                      </p:cBhvr>
                                      <p:tavLst>
                                        <p:tav tm="0">
                                          <p:val>
                                            <p:strVal val="1+#ppt_w/2"/>
                                          </p:val>
                                        </p:tav>
                                        <p:tav tm="100000">
                                          <p:val>
                                            <p:strVal val="#ppt_x"/>
                                          </p:val>
                                        </p:tav>
                                      </p:tavLst>
                                    </p:anim>
                                    <p:anim calcmode="lin" valueType="num">
                                      <p:cBhvr additive="base">
                                        <p:cTn id="63" dur="300" fill="hold"/>
                                        <p:tgtEl>
                                          <p:spTgt spid="134"/>
                                        </p:tgtEl>
                                        <p:attrNameLst>
                                          <p:attrName>ppt_y</p:attrName>
                                        </p:attrNameLst>
                                      </p:cBhvr>
                                      <p:tavLst>
                                        <p:tav tm="0">
                                          <p:val>
                                            <p:strVal val="#ppt_y"/>
                                          </p:val>
                                        </p:tav>
                                        <p:tav tm="100000">
                                          <p:val>
                                            <p:strVal val="#ppt_y"/>
                                          </p:val>
                                        </p:tav>
                                      </p:tavLst>
                                    </p:anim>
                                  </p:childTnLst>
                                </p:cTn>
                              </p:par>
                            </p:childTnLst>
                          </p:cTn>
                        </p:par>
                        <p:par>
                          <p:cTn id="64" fill="hold">
                            <p:stCondLst>
                              <p:cond delay="3200"/>
                            </p:stCondLst>
                            <p:childTnLst>
                              <p:par>
                                <p:cTn id="65" presetID="22" presetClass="entr" presetSubtype="1" fill="hold" grpId="0" nodeType="afterEffect">
                                  <p:stCondLst>
                                    <p:cond delay="0"/>
                                  </p:stCondLst>
                                  <p:childTnLst>
                                    <p:set>
                                      <p:cBhvr>
                                        <p:cTn id="66" dur="1" fill="hold">
                                          <p:stCondLst>
                                            <p:cond delay="0"/>
                                          </p:stCondLst>
                                        </p:cTn>
                                        <p:tgtEl>
                                          <p:spTgt spid="132"/>
                                        </p:tgtEl>
                                        <p:attrNameLst>
                                          <p:attrName>style.visibility</p:attrName>
                                        </p:attrNameLst>
                                      </p:cBhvr>
                                      <p:to>
                                        <p:strVal val="visible"/>
                                      </p:to>
                                    </p:set>
                                    <p:animEffect transition="in" filter="wipe(up)">
                                      <p:cBhvr>
                                        <p:cTn id="67" dur="300"/>
                                        <p:tgtEl>
                                          <p:spTgt spid="132"/>
                                        </p:tgtEl>
                                      </p:cBhvr>
                                    </p:animEffect>
                                  </p:childTnLst>
                                </p:cTn>
                              </p:par>
                            </p:childTnLst>
                          </p:cTn>
                        </p:par>
                        <p:par>
                          <p:cTn id="68" fill="hold">
                            <p:stCondLst>
                              <p:cond delay="3500"/>
                            </p:stCondLst>
                            <p:childTnLst>
                              <p:par>
                                <p:cTn id="69" presetID="2" presetClass="entr" presetSubtype="2" fill="hold" nodeType="afterEffect">
                                  <p:stCondLst>
                                    <p:cond delay="0"/>
                                  </p:stCondLst>
                                  <p:childTnLst>
                                    <p:set>
                                      <p:cBhvr>
                                        <p:cTn id="70" dur="1" fill="hold">
                                          <p:stCondLst>
                                            <p:cond delay="0"/>
                                          </p:stCondLst>
                                        </p:cTn>
                                        <p:tgtEl>
                                          <p:spTgt spid="141"/>
                                        </p:tgtEl>
                                        <p:attrNameLst>
                                          <p:attrName>style.visibility</p:attrName>
                                        </p:attrNameLst>
                                      </p:cBhvr>
                                      <p:to>
                                        <p:strVal val="visible"/>
                                      </p:to>
                                    </p:set>
                                    <p:anim calcmode="lin" valueType="num">
                                      <p:cBhvr additive="base">
                                        <p:cTn id="71" dur="300" fill="hold"/>
                                        <p:tgtEl>
                                          <p:spTgt spid="141"/>
                                        </p:tgtEl>
                                        <p:attrNameLst>
                                          <p:attrName>ppt_x</p:attrName>
                                        </p:attrNameLst>
                                      </p:cBhvr>
                                      <p:tavLst>
                                        <p:tav tm="0">
                                          <p:val>
                                            <p:strVal val="1+#ppt_w/2"/>
                                          </p:val>
                                        </p:tav>
                                        <p:tav tm="100000">
                                          <p:val>
                                            <p:strVal val="#ppt_x"/>
                                          </p:val>
                                        </p:tav>
                                      </p:tavLst>
                                    </p:anim>
                                    <p:anim calcmode="lin" valueType="num">
                                      <p:cBhvr additive="base">
                                        <p:cTn id="72" dur="300" fill="hold"/>
                                        <p:tgtEl>
                                          <p:spTgt spid="141"/>
                                        </p:tgtEl>
                                        <p:attrNameLst>
                                          <p:attrName>ppt_y</p:attrName>
                                        </p:attrNameLst>
                                      </p:cBhvr>
                                      <p:tavLst>
                                        <p:tav tm="0">
                                          <p:val>
                                            <p:strVal val="#ppt_y"/>
                                          </p:val>
                                        </p:tav>
                                        <p:tav tm="100000">
                                          <p:val>
                                            <p:strVal val="#ppt_y"/>
                                          </p:val>
                                        </p:tav>
                                      </p:tavLst>
                                    </p:anim>
                                  </p:childTnLst>
                                </p:cTn>
                              </p:par>
                            </p:childTnLst>
                          </p:cTn>
                        </p:par>
                        <p:par>
                          <p:cTn id="73" fill="hold">
                            <p:stCondLst>
                              <p:cond delay="3800"/>
                            </p:stCondLst>
                            <p:childTnLst>
                              <p:par>
                                <p:cTn id="74" presetID="22" presetClass="entr" presetSubtype="1" fill="hold" grpId="0" nodeType="afterEffect">
                                  <p:stCondLst>
                                    <p:cond delay="0"/>
                                  </p:stCondLst>
                                  <p:childTnLst>
                                    <p:set>
                                      <p:cBhvr>
                                        <p:cTn id="75" dur="1" fill="hold">
                                          <p:stCondLst>
                                            <p:cond delay="0"/>
                                          </p:stCondLst>
                                        </p:cTn>
                                        <p:tgtEl>
                                          <p:spTgt spid="133"/>
                                        </p:tgtEl>
                                        <p:attrNameLst>
                                          <p:attrName>style.visibility</p:attrName>
                                        </p:attrNameLst>
                                      </p:cBhvr>
                                      <p:to>
                                        <p:strVal val="visible"/>
                                      </p:to>
                                    </p:set>
                                    <p:animEffect transition="in" filter="wipe(up)">
                                      <p:cBhvr>
                                        <p:cTn id="76" dur="3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97" grpId="0"/>
      <p:bldP spid="98" grpId="0"/>
      <p:bldP spid="100" grpId="0"/>
      <p:bldP spid="101" grpId="0"/>
      <p:bldP spid="132" grpId="0"/>
      <p:bldP spid="1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企业简介 </a:t>
            </a:r>
            <a:r>
              <a:rPr lang="en-US" altLang="zh-CN" b="1" dirty="0">
                <a:solidFill>
                  <a:schemeClr val="bg1"/>
                </a:solidFill>
                <a:latin typeface="微软雅黑" pitchFamily="34" charset="-122"/>
                <a:ea typeface="微软雅黑" pitchFamily="34" charset="-122"/>
              </a:rPr>
              <a:t>Enterprise introduction</a:t>
            </a:r>
          </a:p>
        </p:txBody>
      </p:sp>
      <p:grpSp>
        <p:nvGrpSpPr>
          <p:cNvPr id="85" name="组合 84"/>
          <p:cNvGrpSpPr/>
          <p:nvPr/>
        </p:nvGrpSpPr>
        <p:grpSpPr>
          <a:xfrm>
            <a:off x="457807" y="1347614"/>
            <a:ext cx="5223162" cy="3264476"/>
            <a:chOff x="755576" y="1491630"/>
            <a:chExt cx="2880000" cy="1800000"/>
          </a:xfrm>
          <a:blipFill>
            <a:blip r:embed="rId3"/>
            <a:stretch>
              <a:fillRect/>
            </a:stretch>
          </a:blipFill>
          <a:effectLst>
            <a:outerShdw blurRad="228600" dist="38100" dir="8400000" sx="105000" sy="105000" algn="tr" rotWithShape="0">
              <a:prstClr val="black">
                <a:alpha val="20000"/>
              </a:prstClr>
            </a:outerShdw>
          </a:effectLst>
        </p:grpSpPr>
        <p:sp>
          <p:nvSpPr>
            <p:cNvPr id="86" name="矩形 85"/>
            <p:cNvSpPr/>
            <p:nvPr/>
          </p:nvSpPr>
          <p:spPr>
            <a:xfrm>
              <a:off x="755576" y="1491630"/>
              <a:ext cx="2880000" cy="180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7" name="矩形 86"/>
            <p:cNvSpPr/>
            <p:nvPr/>
          </p:nvSpPr>
          <p:spPr>
            <a:xfrm>
              <a:off x="813012" y="1524499"/>
              <a:ext cx="2772000" cy="172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8" name="TextBox 4"/>
          <p:cNvSpPr txBox="1"/>
          <p:nvPr/>
        </p:nvSpPr>
        <p:spPr>
          <a:xfrm>
            <a:off x="6935012" y="1720715"/>
            <a:ext cx="4182931" cy="4062651"/>
          </a:xfrm>
          <a:prstGeom prst="rect">
            <a:avLst/>
          </a:prstGeom>
          <a:noFill/>
        </p:spPr>
        <p:txBody>
          <a:bodyPr wrap="square" lIns="0" tIns="0" rIns="0" bIns="0" rtlCol="0">
            <a:spAutoFit/>
          </a:bodyPr>
          <a:lstStyle/>
          <a:p>
            <a:pPr algn="just">
              <a:lnSpc>
                <a:spcPct val="150000"/>
              </a:lnSpc>
            </a:pPr>
            <a:r>
              <a:rPr lang="zh-CN" altLang="en-US" sz="1100" dirty="0">
                <a:solidFill>
                  <a:schemeClr val="tx1">
                    <a:lumMod val="65000"/>
                    <a:lumOff val="35000"/>
                  </a:schemeClr>
                </a:solidFill>
                <a:latin typeface="微软雅黑" pitchFamily="34" charset="-122"/>
                <a:ea typeface="微软雅黑" pitchFamily="34" charset="-122"/>
              </a:rPr>
              <a:t>       </a:t>
            </a:r>
            <a:r>
              <a:rPr lang="zh-CN" altLang="en-US" sz="1600" dirty="0">
                <a:latin typeface="微软雅黑" pitchFamily="34" charset="-122"/>
                <a:ea typeface="微软雅黑" pitchFamily="34" charset="-122"/>
              </a:rPr>
              <a:t>某某科技发展公司是全球领先的综合通信解决方案提供商。公司将为全球160多个国家和地区的电信运营商和企业网客户提供创新技术与产品解决方案，让全世界用户享有语音、数据、多媒体、无线宽带等全方位沟通。公司成立于</a:t>
            </a:r>
            <a:r>
              <a:rPr lang="en-US" altLang="zh-CN" sz="1600" dirty="0">
                <a:latin typeface="微软雅黑" pitchFamily="34" charset="-122"/>
                <a:ea typeface="微软雅黑" pitchFamily="34" charset="-122"/>
              </a:rPr>
              <a:t>2013</a:t>
            </a:r>
            <a:r>
              <a:rPr lang="zh-CN" altLang="en-US" sz="1600" dirty="0">
                <a:latin typeface="微软雅黑" pitchFamily="34" charset="-122"/>
                <a:ea typeface="微软雅黑" pitchFamily="34" charset="-122"/>
              </a:rPr>
              <a:t>年，未来将在香港和深圳两地上市，是中国最大的通信设备上市公司。</a:t>
            </a:r>
          </a:p>
          <a:p>
            <a:pPr algn="just">
              <a:lnSpc>
                <a:spcPct val="150000"/>
              </a:lnSpc>
            </a:pPr>
            <a:r>
              <a:rPr lang="zh-CN" altLang="en-US" sz="1600" dirty="0">
                <a:latin typeface="微软雅黑" pitchFamily="34" charset="-122"/>
                <a:ea typeface="微软雅黑" pitchFamily="34" charset="-122"/>
              </a:rPr>
              <a:t>       某某公司是全球领先的综合通信解决方案提供商。公司将为全球160多个国家和地区的电信运营商和企业网客户提供创新技术与产品解决方案。</a:t>
            </a:r>
          </a:p>
        </p:txBody>
      </p:sp>
      <p:grpSp>
        <p:nvGrpSpPr>
          <p:cNvPr id="89" name="组合 88"/>
          <p:cNvGrpSpPr/>
          <p:nvPr/>
        </p:nvGrpSpPr>
        <p:grpSpPr>
          <a:xfrm>
            <a:off x="3226065" y="4157948"/>
            <a:ext cx="3356336" cy="2097710"/>
            <a:chOff x="755576" y="1491630"/>
            <a:chExt cx="2880000" cy="1800000"/>
          </a:xfrm>
          <a:blipFill>
            <a:blip r:embed="rId4"/>
            <a:stretch>
              <a:fillRect/>
            </a:stretch>
          </a:blipFill>
          <a:effectLst>
            <a:outerShdw blurRad="228600" dist="38100" dir="8400000" sx="105000" sy="105000" algn="tr" rotWithShape="0">
              <a:prstClr val="black">
                <a:alpha val="20000"/>
              </a:prstClr>
            </a:outerShdw>
          </a:effectLst>
        </p:grpSpPr>
        <p:sp>
          <p:nvSpPr>
            <p:cNvPr id="90" name="矩形 89"/>
            <p:cNvSpPr/>
            <p:nvPr/>
          </p:nvSpPr>
          <p:spPr>
            <a:xfrm>
              <a:off x="755576" y="1491630"/>
              <a:ext cx="2880000" cy="180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1" name="矩形 90"/>
            <p:cNvSpPr/>
            <p:nvPr/>
          </p:nvSpPr>
          <p:spPr>
            <a:xfrm>
              <a:off x="813012" y="1524499"/>
              <a:ext cx="2772000" cy="172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3542504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5"/>
                                        </p:tgtEl>
                                        <p:attrNameLst>
                                          <p:attrName>style.visibility</p:attrName>
                                        </p:attrNameLst>
                                      </p:cBhvr>
                                      <p:to>
                                        <p:strVal val="visible"/>
                                      </p:to>
                                    </p:set>
                                    <p:animEffect transition="in" filter="fade">
                                      <p:cBhvr>
                                        <p:cTn id="13" dur="500"/>
                                        <p:tgtEl>
                                          <p:spTgt spid="85"/>
                                        </p:tgtEl>
                                      </p:cBhvr>
                                    </p:animEffect>
                                    <p:anim calcmode="lin" valueType="num">
                                      <p:cBhvr>
                                        <p:cTn id="14" dur="500" fill="hold"/>
                                        <p:tgtEl>
                                          <p:spTgt spid="85"/>
                                        </p:tgtEl>
                                        <p:attrNameLst>
                                          <p:attrName>ppt_x</p:attrName>
                                        </p:attrNameLst>
                                      </p:cBhvr>
                                      <p:tavLst>
                                        <p:tav tm="0">
                                          <p:val>
                                            <p:strVal val="#ppt_x"/>
                                          </p:val>
                                        </p:tav>
                                        <p:tav tm="100000">
                                          <p:val>
                                            <p:strVal val="#ppt_x"/>
                                          </p:val>
                                        </p:tav>
                                      </p:tavLst>
                                    </p:anim>
                                    <p:anim calcmode="lin" valueType="num">
                                      <p:cBhvr>
                                        <p:cTn id="15" dur="500" fill="hold"/>
                                        <p:tgtEl>
                                          <p:spTgt spid="8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89"/>
                                        </p:tgtEl>
                                        <p:attrNameLst>
                                          <p:attrName>style.visibility</p:attrName>
                                        </p:attrNameLst>
                                      </p:cBhvr>
                                      <p:to>
                                        <p:strVal val="visible"/>
                                      </p:to>
                                    </p:set>
                                    <p:animEffect transition="in" filter="fade">
                                      <p:cBhvr>
                                        <p:cTn id="19" dur="500"/>
                                        <p:tgtEl>
                                          <p:spTgt spid="89"/>
                                        </p:tgtEl>
                                      </p:cBhvr>
                                    </p:animEffect>
                                    <p:anim calcmode="lin" valueType="num">
                                      <p:cBhvr>
                                        <p:cTn id="20" dur="500" fill="hold"/>
                                        <p:tgtEl>
                                          <p:spTgt spid="89"/>
                                        </p:tgtEl>
                                        <p:attrNameLst>
                                          <p:attrName>ppt_x</p:attrName>
                                        </p:attrNameLst>
                                      </p:cBhvr>
                                      <p:tavLst>
                                        <p:tav tm="0">
                                          <p:val>
                                            <p:strVal val="#ppt_x"/>
                                          </p:val>
                                        </p:tav>
                                        <p:tav tm="100000">
                                          <p:val>
                                            <p:strVal val="#ppt_x"/>
                                          </p:val>
                                        </p:tav>
                                      </p:tavLst>
                                    </p:anim>
                                    <p:anim calcmode="lin" valueType="num">
                                      <p:cBhvr>
                                        <p:cTn id="21" dur="500" fill="hold"/>
                                        <p:tgtEl>
                                          <p:spTgt spid="89"/>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22" presetClass="entr" presetSubtype="8" fill="hold" grpId="0" nodeType="afterEffect">
                                  <p:stCondLst>
                                    <p:cond delay="0"/>
                                  </p:stCondLst>
                                  <p:iterate type="lt">
                                    <p:tmPct val="30000"/>
                                  </p:iterate>
                                  <p:childTnLst>
                                    <p:set>
                                      <p:cBhvr>
                                        <p:cTn id="24" dur="1" fill="hold">
                                          <p:stCondLst>
                                            <p:cond delay="0"/>
                                          </p:stCondLst>
                                        </p:cTn>
                                        <p:tgtEl>
                                          <p:spTgt spid="88"/>
                                        </p:tgtEl>
                                        <p:attrNameLst>
                                          <p:attrName>style.visibility</p:attrName>
                                        </p:attrNameLst>
                                      </p:cBhvr>
                                      <p:to>
                                        <p:strVal val="visible"/>
                                      </p:to>
                                    </p:set>
                                    <p:animEffect transition="in" filter="wipe(left)">
                                      <p:cBhvr>
                                        <p:cTn id="25" dur="50"/>
                                        <p:tgtEl>
                                          <p:spTgt spid="88"/>
                                        </p:tgtEl>
                                      </p:cBhvr>
                                    </p:animEffect>
                                  </p:childTnLst>
                                </p:cTn>
                              </p:par>
                              <p:par>
                                <p:cTn id="26" presetID="36" presetClass="emph" presetSubtype="0" fill="hold" grpId="1" nodeType="withEffect">
                                  <p:stCondLst>
                                    <p:cond delay="0"/>
                                  </p:stCondLst>
                                  <p:iterate type="lt">
                                    <p:tmPct val="30000"/>
                                  </p:iterate>
                                  <p:childTnLst>
                                    <p:animScale>
                                      <p:cBhvr>
                                        <p:cTn id="27" dur="25" autoRev="1" fill="hold">
                                          <p:stCondLst>
                                            <p:cond delay="0"/>
                                          </p:stCondLst>
                                        </p:cTn>
                                        <p:tgtEl>
                                          <p:spTgt spid="88"/>
                                        </p:tgtEl>
                                      </p:cBhvr>
                                      <p:to x="80000" y="100000"/>
                                    </p:animScale>
                                    <p:anim by="(#ppt_w*0.10)" calcmode="lin" valueType="num">
                                      <p:cBhvr>
                                        <p:cTn id="28" dur="25" autoRev="1" fill="hold">
                                          <p:stCondLst>
                                            <p:cond delay="0"/>
                                          </p:stCondLst>
                                        </p:cTn>
                                        <p:tgtEl>
                                          <p:spTgt spid="88"/>
                                        </p:tgtEl>
                                        <p:attrNameLst>
                                          <p:attrName>ppt_x</p:attrName>
                                        </p:attrNameLst>
                                      </p:cBhvr>
                                    </p:anim>
                                    <p:anim by="(-#ppt_w*0.10)" calcmode="lin" valueType="num">
                                      <p:cBhvr>
                                        <p:cTn id="29" dur="25" autoRev="1" fill="hold">
                                          <p:stCondLst>
                                            <p:cond delay="0"/>
                                          </p:stCondLst>
                                        </p:cTn>
                                        <p:tgtEl>
                                          <p:spTgt spid="88"/>
                                        </p:tgtEl>
                                        <p:attrNameLst>
                                          <p:attrName>ppt_y</p:attrName>
                                        </p:attrNameLst>
                                      </p:cBhvr>
                                    </p:anim>
                                    <p:animRot by="-480000">
                                      <p:cBhvr>
                                        <p:cTn id="30" dur="25" autoRev="1" fill="hold">
                                          <p:stCondLst>
                                            <p:cond delay="0"/>
                                          </p:stCondLst>
                                        </p:cTn>
                                        <p:tgtEl>
                                          <p:spTgt spid="8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8" grpId="0"/>
      <p:bldP spid="88"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53" name="组合 52"/>
          <p:cNvGrpSpPr/>
          <p:nvPr/>
        </p:nvGrpSpPr>
        <p:grpSpPr>
          <a:xfrm>
            <a:off x="737255" y="1659125"/>
            <a:ext cx="2519511" cy="4606558"/>
            <a:chOff x="817937" y="1659125"/>
            <a:chExt cx="2519511" cy="4606558"/>
          </a:xfrm>
        </p:grpSpPr>
        <p:sp>
          <p:nvSpPr>
            <p:cNvPr id="54" name="圆角矩形 2"/>
            <p:cNvSpPr/>
            <p:nvPr/>
          </p:nvSpPr>
          <p:spPr>
            <a:xfrm>
              <a:off x="817937" y="2883732"/>
              <a:ext cx="2519511" cy="1800200"/>
            </a:xfrm>
            <a:custGeom>
              <a:avLst/>
              <a:gdLst/>
              <a:ahLst/>
              <a:cxnLst/>
              <a:rect l="l" t="t" r="r" b="b"/>
              <a:pathLst>
                <a:path w="2519511" h="1800200">
                  <a:moveTo>
                    <a:pt x="67291" y="0"/>
                  </a:moveTo>
                  <a:lnTo>
                    <a:pt x="831899" y="0"/>
                  </a:lnTo>
                  <a:cubicBezTo>
                    <a:pt x="831899" y="236298"/>
                    <a:pt x="1023457" y="427856"/>
                    <a:pt x="1259755" y="427856"/>
                  </a:cubicBezTo>
                  <a:cubicBezTo>
                    <a:pt x="1496053" y="427856"/>
                    <a:pt x="1687611" y="236298"/>
                    <a:pt x="1687611" y="0"/>
                  </a:cubicBezTo>
                  <a:lnTo>
                    <a:pt x="2452220" y="0"/>
                  </a:lnTo>
                  <a:cubicBezTo>
                    <a:pt x="2489384" y="0"/>
                    <a:pt x="2519511" y="30127"/>
                    <a:pt x="2519511" y="67291"/>
                  </a:cubicBezTo>
                  <a:lnTo>
                    <a:pt x="2519511" y="1732909"/>
                  </a:lnTo>
                  <a:cubicBezTo>
                    <a:pt x="2519511" y="1770073"/>
                    <a:pt x="2489384" y="1800200"/>
                    <a:pt x="2452220" y="1800200"/>
                  </a:cubicBezTo>
                  <a:lnTo>
                    <a:pt x="67291" y="1800200"/>
                  </a:lnTo>
                  <a:cubicBezTo>
                    <a:pt x="30127" y="1800200"/>
                    <a:pt x="0" y="1770073"/>
                    <a:pt x="0" y="1732909"/>
                  </a:cubicBezTo>
                  <a:lnTo>
                    <a:pt x="0" y="67291"/>
                  </a:lnTo>
                  <a:cubicBezTo>
                    <a:pt x="0" y="30127"/>
                    <a:pt x="30127" y="0"/>
                    <a:pt x="6729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33"/>
            <p:cNvSpPr/>
            <p:nvPr/>
          </p:nvSpPr>
          <p:spPr>
            <a:xfrm>
              <a:off x="894137" y="2959932"/>
              <a:ext cx="2367111" cy="1647800"/>
            </a:xfrm>
            <a:custGeom>
              <a:avLst/>
              <a:gdLst/>
              <a:ahLst/>
              <a:cxnLst/>
              <a:rect l="l" t="t" r="r" b="b"/>
              <a:pathLst>
                <a:path w="2367111" h="1647800">
                  <a:moveTo>
                    <a:pt x="61595" y="0"/>
                  </a:moveTo>
                  <a:lnTo>
                    <a:pt x="687181" y="0"/>
                  </a:lnTo>
                  <a:cubicBezTo>
                    <a:pt x="722120" y="242374"/>
                    <a:pt x="931177" y="427856"/>
                    <a:pt x="1183555" y="427856"/>
                  </a:cubicBezTo>
                  <a:cubicBezTo>
                    <a:pt x="1435933" y="427856"/>
                    <a:pt x="1644990" y="242374"/>
                    <a:pt x="1679929" y="0"/>
                  </a:cubicBezTo>
                  <a:lnTo>
                    <a:pt x="2305516" y="0"/>
                  </a:lnTo>
                  <a:cubicBezTo>
                    <a:pt x="2339534" y="0"/>
                    <a:pt x="2367111" y="27577"/>
                    <a:pt x="2367111" y="61595"/>
                  </a:cubicBezTo>
                  <a:lnTo>
                    <a:pt x="2367111" y="1586205"/>
                  </a:lnTo>
                  <a:cubicBezTo>
                    <a:pt x="2367111" y="1620223"/>
                    <a:pt x="2339534" y="1647800"/>
                    <a:pt x="2305516" y="1647800"/>
                  </a:cubicBezTo>
                  <a:lnTo>
                    <a:pt x="61595" y="1647800"/>
                  </a:lnTo>
                  <a:cubicBezTo>
                    <a:pt x="27577" y="1647800"/>
                    <a:pt x="0" y="1620223"/>
                    <a:pt x="0" y="1586205"/>
                  </a:cubicBezTo>
                  <a:lnTo>
                    <a:pt x="0" y="61595"/>
                  </a:lnTo>
                  <a:cubicBezTo>
                    <a:pt x="0" y="27577"/>
                    <a:pt x="27577" y="0"/>
                    <a:pt x="61595" y="0"/>
                  </a:cubicBezTo>
                  <a:close/>
                </a:path>
              </a:pathLst>
            </a:custGeom>
            <a:solidFill>
              <a:schemeClr val="bg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34"/>
            <p:cNvSpPr/>
            <p:nvPr/>
          </p:nvSpPr>
          <p:spPr>
            <a:xfrm>
              <a:off x="1485915" y="1659125"/>
              <a:ext cx="1183555" cy="1008583"/>
            </a:xfrm>
            <a:custGeom>
              <a:avLst/>
              <a:gdLst/>
              <a:ahLst/>
              <a:cxnLst/>
              <a:rect l="l" t="t" r="r" b="b"/>
              <a:pathLst>
                <a:path w="1183555" h="1008583">
                  <a:moveTo>
                    <a:pt x="37701" y="0"/>
                  </a:moveTo>
                  <a:lnTo>
                    <a:pt x="1145854" y="0"/>
                  </a:lnTo>
                  <a:cubicBezTo>
                    <a:pt x="1166676" y="0"/>
                    <a:pt x="1183555" y="16879"/>
                    <a:pt x="1183555" y="37701"/>
                  </a:cubicBezTo>
                  <a:lnTo>
                    <a:pt x="1183555" y="970882"/>
                  </a:lnTo>
                  <a:cubicBezTo>
                    <a:pt x="1183555" y="991704"/>
                    <a:pt x="1166676" y="1008583"/>
                    <a:pt x="1145854" y="1008583"/>
                  </a:cubicBezTo>
                  <a:lnTo>
                    <a:pt x="959151" y="1008583"/>
                  </a:lnTo>
                  <a:cubicBezTo>
                    <a:pt x="886260" y="881458"/>
                    <a:pt x="748910" y="796751"/>
                    <a:pt x="591777" y="796751"/>
                  </a:cubicBezTo>
                  <a:cubicBezTo>
                    <a:pt x="434644" y="796751"/>
                    <a:pt x="297295" y="881458"/>
                    <a:pt x="224403" y="1008583"/>
                  </a:cubicBezTo>
                  <a:lnTo>
                    <a:pt x="37701" y="1008583"/>
                  </a:lnTo>
                  <a:cubicBezTo>
                    <a:pt x="16879" y="1008583"/>
                    <a:pt x="0" y="991704"/>
                    <a:pt x="0" y="970882"/>
                  </a:cubicBezTo>
                  <a:lnTo>
                    <a:pt x="0" y="37701"/>
                  </a:lnTo>
                  <a:cubicBezTo>
                    <a:pt x="0" y="16879"/>
                    <a:pt x="16879" y="0"/>
                    <a:pt x="3770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35"/>
            <p:cNvSpPr/>
            <p:nvPr/>
          </p:nvSpPr>
          <p:spPr>
            <a:xfrm>
              <a:off x="1562115" y="1735325"/>
              <a:ext cx="1031155" cy="856183"/>
            </a:xfrm>
            <a:custGeom>
              <a:avLst/>
              <a:gdLst/>
              <a:ahLst/>
              <a:cxnLst/>
              <a:rect l="l" t="t" r="r" b="b"/>
              <a:pathLst>
                <a:path w="1031155" h="856183">
                  <a:moveTo>
                    <a:pt x="32004" y="0"/>
                  </a:moveTo>
                  <a:lnTo>
                    <a:pt x="999151" y="0"/>
                  </a:lnTo>
                  <a:cubicBezTo>
                    <a:pt x="1016826" y="0"/>
                    <a:pt x="1031155" y="14329"/>
                    <a:pt x="1031155" y="32004"/>
                  </a:cubicBezTo>
                  <a:lnTo>
                    <a:pt x="1031155" y="824179"/>
                  </a:lnTo>
                  <a:cubicBezTo>
                    <a:pt x="1031155" y="841854"/>
                    <a:pt x="1016826" y="856183"/>
                    <a:pt x="999151" y="856183"/>
                  </a:cubicBezTo>
                  <a:lnTo>
                    <a:pt x="924966" y="856183"/>
                  </a:lnTo>
                  <a:cubicBezTo>
                    <a:pt x="834442" y="727684"/>
                    <a:pt x="684741" y="644351"/>
                    <a:pt x="515577" y="644351"/>
                  </a:cubicBezTo>
                  <a:cubicBezTo>
                    <a:pt x="346413" y="644351"/>
                    <a:pt x="196712" y="727684"/>
                    <a:pt x="106188" y="856183"/>
                  </a:cubicBezTo>
                  <a:lnTo>
                    <a:pt x="32004" y="856183"/>
                  </a:lnTo>
                  <a:cubicBezTo>
                    <a:pt x="14329" y="856183"/>
                    <a:pt x="0" y="841854"/>
                    <a:pt x="0" y="824179"/>
                  </a:cubicBezTo>
                  <a:lnTo>
                    <a:pt x="0" y="32004"/>
                  </a:lnTo>
                  <a:cubicBezTo>
                    <a:pt x="0" y="14329"/>
                    <a:pt x="14329" y="0"/>
                    <a:pt x="32004" y="0"/>
                  </a:cubicBez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827523" y="2633563"/>
              <a:ext cx="500337" cy="500337"/>
            </a:xfrm>
            <a:prstGeom prst="ellipse">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1933675" y="2739715"/>
              <a:ext cx="288032" cy="288032"/>
            </a:xfrm>
            <a:prstGeom prst="ellipse">
              <a:avLst/>
            </a:pr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TextBox 44"/>
            <p:cNvSpPr txBox="1"/>
            <p:nvPr/>
          </p:nvSpPr>
          <p:spPr>
            <a:xfrm>
              <a:off x="1639880" y="1843499"/>
              <a:ext cx="87561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2015</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1" name="TextBox 45"/>
            <p:cNvSpPr txBox="1"/>
            <p:nvPr/>
          </p:nvSpPr>
          <p:spPr>
            <a:xfrm>
              <a:off x="1047316" y="3501430"/>
              <a:ext cx="2060752" cy="338554"/>
            </a:xfrm>
            <a:prstGeom prst="rect">
              <a:avLst/>
            </a:prstGeom>
            <a:noFill/>
          </p:spPr>
          <p:txBody>
            <a:bodyPr wrap="square" rtlCol="0">
              <a:spAutoFit/>
            </a:bodyPr>
            <a:lstStyle/>
            <a:p>
              <a:pPr algn="ctr"/>
              <a:r>
                <a:rPr lang="zh-CN" altLang="en-US" sz="1600" b="1" dirty="0">
                  <a:solidFill>
                    <a:srgbClr val="002060"/>
                  </a:solidFill>
                  <a:latin typeface="微软雅黑" panose="020B0503020204020204" pitchFamily="34" charset="-122"/>
                  <a:ea typeface="微软雅黑" panose="020B0503020204020204" pitchFamily="34" charset="-122"/>
                </a:rPr>
                <a:t>本地市场</a:t>
              </a:r>
            </a:p>
          </p:txBody>
        </p:sp>
        <p:sp>
          <p:nvSpPr>
            <p:cNvPr id="62" name="TextBox 46"/>
            <p:cNvSpPr txBox="1"/>
            <p:nvPr/>
          </p:nvSpPr>
          <p:spPr>
            <a:xfrm>
              <a:off x="939355" y="3783832"/>
              <a:ext cx="2276668" cy="654410"/>
            </a:xfrm>
            <a:prstGeom prst="rect">
              <a:avLst/>
            </a:prstGeom>
            <a:noFill/>
          </p:spPr>
          <p:txBody>
            <a:bodyPr wrap="square" rtlCol="0">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单击此处添加文本单击此处</a:t>
              </a:r>
              <a:endParaRPr lang="en-US" altLang="zh-CN" sz="1200" dirty="0">
                <a:latin typeface="微软雅黑" panose="020B0503020204020204" pitchFamily="34" charset="-122"/>
                <a:ea typeface="微软雅黑" panose="020B0503020204020204" pitchFamily="34" charset="-122"/>
              </a:endParaRPr>
            </a:p>
            <a:p>
              <a:pPr algn="ctr">
                <a:lnSpc>
                  <a:spcPct val="150000"/>
                </a:lnSpc>
              </a:pPr>
              <a:r>
                <a:rPr lang="zh-CN" altLang="en-US" sz="1200" dirty="0">
                  <a:latin typeface="微软雅黑" panose="020B0503020204020204" pitchFamily="34" charset="-122"/>
                  <a:ea typeface="微软雅黑" panose="020B0503020204020204" pitchFamily="34" charset="-122"/>
                </a:rPr>
                <a:t>添加文本单击</a:t>
              </a:r>
              <a:r>
                <a:rPr lang="zh-CN" altLang="en-US" sz="1400" dirty="0">
                  <a:latin typeface="微软雅黑" panose="020B0503020204020204" pitchFamily="34" charset="-122"/>
                  <a:ea typeface="微软雅黑" panose="020B0503020204020204" pitchFamily="34" charset="-122"/>
                </a:rPr>
                <a:t>此处</a:t>
              </a:r>
              <a:r>
                <a:rPr lang="zh-CN" altLang="en-US" sz="1200" dirty="0">
                  <a:latin typeface="微软雅黑" panose="020B0503020204020204" pitchFamily="34" charset="-122"/>
                  <a:ea typeface="微软雅黑" panose="020B0503020204020204" pitchFamily="34" charset="-122"/>
                </a:rPr>
                <a:t>添加文本</a:t>
              </a:r>
            </a:p>
          </p:txBody>
        </p:sp>
        <p:sp>
          <p:nvSpPr>
            <p:cNvPr id="63" name="椭圆 62"/>
            <p:cNvSpPr/>
            <p:nvPr/>
          </p:nvSpPr>
          <p:spPr>
            <a:xfrm>
              <a:off x="1639883" y="5332004"/>
              <a:ext cx="875616" cy="875616"/>
            </a:xfrm>
            <a:prstGeom prst="ellipse">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a:stCxn id="63" idx="0"/>
            </p:cNvCxnSpPr>
            <p:nvPr/>
          </p:nvCxnSpPr>
          <p:spPr>
            <a:xfrm flipV="1">
              <a:off x="2077691" y="4683932"/>
              <a:ext cx="1" cy="648072"/>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65" name="图表 64"/>
            <p:cNvGraphicFramePr/>
            <p:nvPr>
              <p:extLst>
                <p:ext uri="{D42A27DB-BD31-4B8C-83A1-F6EECF244321}">
                  <p14:modId xmlns:p14="http://schemas.microsoft.com/office/powerpoint/2010/main" val="592749828"/>
                </p:ext>
              </p:extLst>
            </p:nvPr>
          </p:nvGraphicFramePr>
          <p:xfrm>
            <a:off x="1333885" y="5273941"/>
            <a:ext cx="1487613" cy="991742"/>
          </p:xfrm>
          <a:graphic>
            <a:graphicData uri="http://schemas.openxmlformats.org/drawingml/2006/chart">
              <c:chart xmlns:c="http://schemas.openxmlformats.org/drawingml/2006/chart" xmlns:r="http://schemas.openxmlformats.org/officeDocument/2006/relationships" r:id="rId3"/>
            </a:graphicData>
          </a:graphic>
        </p:graphicFrame>
      </p:grpSp>
      <p:grpSp>
        <p:nvGrpSpPr>
          <p:cNvPr id="66" name="组合 65"/>
          <p:cNvGrpSpPr/>
          <p:nvPr/>
        </p:nvGrpSpPr>
        <p:grpSpPr>
          <a:xfrm>
            <a:off x="3409945" y="1659125"/>
            <a:ext cx="2519511" cy="4606558"/>
            <a:chOff x="817937" y="1659125"/>
            <a:chExt cx="2519511" cy="4606558"/>
          </a:xfrm>
        </p:grpSpPr>
        <p:sp>
          <p:nvSpPr>
            <p:cNvPr id="67" name="圆角矩形 2"/>
            <p:cNvSpPr/>
            <p:nvPr/>
          </p:nvSpPr>
          <p:spPr>
            <a:xfrm>
              <a:off x="817937" y="2883732"/>
              <a:ext cx="2519511" cy="1800200"/>
            </a:xfrm>
            <a:custGeom>
              <a:avLst/>
              <a:gdLst/>
              <a:ahLst/>
              <a:cxnLst/>
              <a:rect l="l" t="t" r="r" b="b"/>
              <a:pathLst>
                <a:path w="2519511" h="1800200">
                  <a:moveTo>
                    <a:pt x="67291" y="0"/>
                  </a:moveTo>
                  <a:lnTo>
                    <a:pt x="831899" y="0"/>
                  </a:lnTo>
                  <a:cubicBezTo>
                    <a:pt x="831899" y="236298"/>
                    <a:pt x="1023457" y="427856"/>
                    <a:pt x="1259755" y="427856"/>
                  </a:cubicBezTo>
                  <a:cubicBezTo>
                    <a:pt x="1496053" y="427856"/>
                    <a:pt x="1687611" y="236298"/>
                    <a:pt x="1687611" y="0"/>
                  </a:cubicBezTo>
                  <a:lnTo>
                    <a:pt x="2452220" y="0"/>
                  </a:lnTo>
                  <a:cubicBezTo>
                    <a:pt x="2489384" y="0"/>
                    <a:pt x="2519511" y="30127"/>
                    <a:pt x="2519511" y="67291"/>
                  </a:cubicBezTo>
                  <a:lnTo>
                    <a:pt x="2519511" y="1732909"/>
                  </a:lnTo>
                  <a:cubicBezTo>
                    <a:pt x="2519511" y="1770073"/>
                    <a:pt x="2489384" y="1800200"/>
                    <a:pt x="2452220" y="1800200"/>
                  </a:cubicBezTo>
                  <a:lnTo>
                    <a:pt x="67291" y="1800200"/>
                  </a:lnTo>
                  <a:cubicBezTo>
                    <a:pt x="30127" y="1800200"/>
                    <a:pt x="0" y="1770073"/>
                    <a:pt x="0" y="1732909"/>
                  </a:cubicBezTo>
                  <a:lnTo>
                    <a:pt x="0" y="67291"/>
                  </a:lnTo>
                  <a:cubicBezTo>
                    <a:pt x="0" y="30127"/>
                    <a:pt x="30127" y="0"/>
                    <a:pt x="6729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33"/>
            <p:cNvSpPr/>
            <p:nvPr/>
          </p:nvSpPr>
          <p:spPr>
            <a:xfrm>
              <a:off x="894137" y="2959932"/>
              <a:ext cx="2367111" cy="1647800"/>
            </a:xfrm>
            <a:custGeom>
              <a:avLst/>
              <a:gdLst/>
              <a:ahLst/>
              <a:cxnLst/>
              <a:rect l="l" t="t" r="r" b="b"/>
              <a:pathLst>
                <a:path w="2367111" h="1647800">
                  <a:moveTo>
                    <a:pt x="61595" y="0"/>
                  </a:moveTo>
                  <a:lnTo>
                    <a:pt x="687181" y="0"/>
                  </a:lnTo>
                  <a:cubicBezTo>
                    <a:pt x="722120" y="242374"/>
                    <a:pt x="931177" y="427856"/>
                    <a:pt x="1183555" y="427856"/>
                  </a:cubicBezTo>
                  <a:cubicBezTo>
                    <a:pt x="1435933" y="427856"/>
                    <a:pt x="1644990" y="242374"/>
                    <a:pt x="1679929" y="0"/>
                  </a:cubicBezTo>
                  <a:lnTo>
                    <a:pt x="2305516" y="0"/>
                  </a:lnTo>
                  <a:cubicBezTo>
                    <a:pt x="2339534" y="0"/>
                    <a:pt x="2367111" y="27577"/>
                    <a:pt x="2367111" y="61595"/>
                  </a:cubicBezTo>
                  <a:lnTo>
                    <a:pt x="2367111" y="1586205"/>
                  </a:lnTo>
                  <a:cubicBezTo>
                    <a:pt x="2367111" y="1620223"/>
                    <a:pt x="2339534" y="1647800"/>
                    <a:pt x="2305516" y="1647800"/>
                  </a:cubicBezTo>
                  <a:lnTo>
                    <a:pt x="61595" y="1647800"/>
                  </a:lnTo>
                  <a:cubicBezTo>
                    <a:pt x="27577" y="1647800"/>
                    <a:pt x="0" y="1620223"/>
                    <a:pt x="0" y="1586205"/>
                  </a:cubicBezTo>
                  <a:lnTo>
                    <a:pt x="0" y="61595"/>
                  </a:lnTo>
                  <a:cubicBezTo>
                    <a:pt x="0" y="27577"/>
                    <a:pt x="27577" y="0"/>
                    <a:pt x="61595" y="0"/>
                  </a:cubicBezTo>
                  <a:close/>
                </a:path>
              </a:pathLst>
            </a:custGeom>
            <a:solidFill>
              <a:schemeClr val="bg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34"/>
            <p:cNvSpPr/>
            <p:nvPr/>
          </p:nvSpPr>
          <p:spPr>
            <a:xfrm>
              <a:off x="1485915" y="1659125"/>
              <a:ext cx="1183555" cy="1008583"/>
            </a:xfrm>
            <a:custGeom>
              <a:avLst/>
              <a:gdLst/>
              <a:ahLst/>
              <a:cxnLst/>
              <a:rect l="l" t="t" r="r" b="b"/>
              <a:pathLst>
                <a:path w="1183555" h="1008583">
                  <a:moveTo>
                    <a:pt x="37701" y="0"/>
                  </a:moveTo>
                  <a:lnTo>
                    <a:pt x="1145854" y="0"/>
                  </a:lnTo>
                  <a:cubicBezTo>
                    <a:pt x="1166676" y="0"/>
                    <a:pt x="1183555" y="16879"/>
                    <a:pt x="1183555" y="37701"/>
                  </a:cubicBezTo>
                  <a:lnTo>
                    <a:pt x="1183555" y="970882"/>
                  </a:lnTo>
                  <a:cubicBezTo>
                    <a:pt x="1183555" y="991704"/>
                    <a:pt x="1166676" y="1008583"/>
                    <a:pt x="1145854" y="1008583"/>
                  </a:cubicBezTo>
                  <a:lnTo>
                    <a:pt x="959151" y="1008583"/>
                  </a:lnTo>
                  <a:cubicBezTo>
                    <a:pt x="886260" y="881458"/>
                    <a:pt x="748910" y="796751"/>
                    <a:pt x="591777" y="796751"/>
                  </a:cubicBezTo>
                  <a:cubicBezTo>
                    <a:pt x="434644" y="796751"/>
                    <a:pt x="297295" y="881458"/>
                    <a:pt x="224403" y="1008583"/>
                  </a:cubicBezTo>
                  <a:lnTo>
                    <a:pt x="37701" y="1008583"/>
                  </a:lnTo>
                  <a:cubicBezTo>
                    <a:pt x="16879" y="1008583"/>
                    <a:pt x="0" y="991704"/>
                    <a:pt x="0" y="970882"/>
                  </a:cubicBezTo>
                  <a:lnTo>
                    <a:pt x="0" y="37701"/>
                  </a:lnTo>
                  <a:cubicBezTo>
                    <a:pt x="0" y="16879"/>
                    <a:pt x="16879" y="0"/>
                    <a:pt x="3770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35"/>
            <p:cNvSpPr/>
            <p:nvPr/>
          </p:nvSpPr>
          <p:spPr>
            <a:xfrm>
              <a:off x="1562115" y="1735325"/>
              <a:ext cx="1031155" cy="856183"/>
            </a:xfrm>
            <a:custGeom>
              <a:avLst/>
              <a:gdLst/>
              <a:ahLst/>
              <a:cxnLst/>
              <a:rect l="l" t="t" r="r" b="b"/>
              <a:pathLst>
                <a:path w="1031155" h="856183">
                  <a:moveTo>
                    <a:pt x="32004" y="0"/>
                  </a:moveTo>
                  <a:lnTo>
                    <a:pt x="999151" y="0"/>
                  </a:lnTo>
                  <a:cubicBezTo>
                    <a:pt x="1016826" y="0"/>
                    <a:pt x="1031155" y="14329"/>
                    <a:pt x="1031155" y="32004"/>
                  </a:cubicBezTo>
                  <a:lnTo>
                    <a:pt x="1031155" y="824179"/>
                  </a:lnTo>
                  <a:cubicBezTo>
                    <a:pt x="1031155" y="841854"/>
                    <a:pt x="1016826" y="856183"/>
                    <a:pt x="999151" y="856183"/>
                  </a:cubicBezTo>
                  <a:lnTo>
                    <a:pt x="924966" y="856183"/>
                  </a:lnTo>
                  <a:cubicBezTo>
                    <a:pt x="834442" y="727684"/>
                    <a:pt x="684741" y="644351"/>
                    <a:pt x="515577" y="644351"/>
                  </a:cubicBezTo>
                  <a:cubicBezTo>
                    <a:pt x="346413" y="644351"/>
                    <a:pt x="196712" y="727684"/>
                    <a:pt x="106188" y="856183"/>
                  </a:cubicBezTo>
                  <a:lnTo>
                    <a:pt x="32004" y="856183"/>
                  </a:lnTo>
                  <a:cubicBezTo>
                    <a:pt x="14329" y="856183"/>
                    <a:pt x="0" y="841854"/>
                    <a:pt x="0" y="824179"/>
                  </a:cubicBezTo>
                  <a:lnTo>
                    <a:pt x="0" y="32004"/>
                  </a:lnTo>
                  <a:cubicBezTo>
                    <a:pt x="0" y="14329"/>
                    <a:pt x="14329" y="0"/>
                    <a:pt x="32004" y="0"/>
                  </a:cubicBez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827523" y="2633563"/>
              <a:ext cx="500337" cy="500337"/>
            </a:xfrm>
            <a:prstGeom prst="ellipse">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1933675" y="2739715"/>
              <a:ext cx="288032" cy="288032"/>
            </a:xfrm>
            <a:prstGeom prst="ellipse">
              <a:avLst/>
            </a:pr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TextBox 44"/>
            <p:cNvSpPr txBox="1"/>
            <p:nvPr/>
          </p:nvSpPr>
          <p:spPr>
            <a:xfrm>
              <a:off x="1639880" y="1843499"/>
              <a:ext cx="87561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2016</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74" name="TextBox 45"/>
            <p:cNvSpPr txBox="1"/>
            <p:nvPr/>
          </p:nvSpPr>
          <p:spPr>
            <a:xfrm>
              <a:off x="1047316" y="3501430"/>
              <a:ext cx="2060752" cy="338554"/>
            </a:xfrm>
            <a:prstGeom prst="rect">
              <a:avLst/>
            </a:prstGeom>
            <a:noFill/>
          </p:spPr>
          <p:txBody>
            <a:bodyPr wrap="square" rtlCol="0">
              <a:spAutoFit/>
            </a:bodyPr>
            <a:lstStyle/>
            <a:p>
              <a:pPr algn="ctr"/>
              <a:r>
                <a:rPr lang="zh-CN" altLang="en-US" sz="1600" b="1" dirty="0">
                  <a:solidFill>
                    <a:srgbClr val="002060"/>
                  </a:solidFill>
                  <a:latin typeface="微软雅黑" panose="020B0503020204020204" pitchFamily="34" charset="-122"/>
                  <a:ea typeface="微软雅黑" panose="020B0503020204020204" pitchFamily="34" charset="-122"/>
                </a:rPr>
                <a:t>周边市场</a:t>
              </a:r>
            </a:p>
          </p:txBody>
        </p:sp>
        <p:sp>
          <p:nvSpPr>
            <p:cNvPr id="75" name="TextBox 46"/>
            <p:cNvSpPr txBox="1"/>
            <p:nvPr/>
          </p:nvSpPr>
          <p:spPr>
            <a:xfrm>
              <a:off x="939355" y="3783832"/>
              <a:ext cx="2276668" cy="654410"/>
            </a:xfrm>
            <a:prstGeom prst="rect">
              <a:avLst/>
            </a:prstGeom>
            <a:noFill/>
          </p:spPr>
          <p:txBody>
            <a:bodyPr wrap="square" rtlCol="0">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单击此处添加文本单击此处</a:t>
              </a:r>
              <a:endParaRPr lang="en-US" altLang="zh-CN" sz="1200" dirty="0">
                <a:latin typeface="微软雅黑" panose="020B0503020204020204" pitchFamily="34" charset="-122"/>
                <a:ea typeface="微软雅黑" panose="020B0503020204020204" pitchFamily="34" charset="-122"/>
              </a:endParaRPr>
            </a:p>
            <a:p>
              <a:pPr algn="ctr">
                <a:lnSpc>
                  <a:spcPct val="150000"/>
                </a:lnSpc>
              </a:pPr>
              <a:r>
                <a:rPr lang="zh-CN" altLang="en-US" sz="1200" dirty="0">
                  <a:latin typeface="微软雅黑" panose="020B0503020204020204" pitchFamily="34" charset="-122"/>
                  <a:ea typeface="微软雅黑" panose="020B0503020204020204" pitchFamily="34" charset="-122"/>
                </a:rPr>
                <a:t>添加文本单击</a:t>
              </a:r>
              <a:r>
                <a:rPr lang="zh-CN" altLang="en-US" sz="1400" dirty="0">
                  <a:latin typeface="微软雅黑" panose="020B0503020204020204" pitchFamily="34" charset="-122"/>
                  <a:ea typeface="微软雅黑" panose="020B0503020204020204" pitchFamily="34" charset="-122"/>
                </a:rPr>
                <a:t>此处</a:t>
              </a:r>
              <a:r>
                <a:rPr lang="zh-CN" altLang="en-US" sz="1200" dirty="0">
                  <a:latin typeface="微软雅黑" panose="020B0503020204020204" pitchFamily="34" charset="-122"/>
                  <a:ea typeface="微软雅黑" panose="020B0503020204020204" pitchFamily="34" charset="-122"/>
                </a:rPr>
                <a:t>添加文本</a:t>
              </a:r>
            </a:p>
          </p:txBody>
        </p:sp>
        <p:sp>
          <p:nvSpPr>
            <p:cNvPr id="76" name="椭圆 75"/>
            <p:cNvSpPr/>
            <p:nvPr/>
          </p:nvSpPr>
          <p:spPr>
            <a:xfrm>
              <a:off x="1639883" y="5332004"/>
              <a:ext cx="875616" cy="875616"/>
            </a:xfrm>
            <a:prstGeom prst="ellipse">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p:cNvCxnSpPr>
              <a:stCxn id="76" idx="0"/>
            </p:cNvCxnSpPr>
            <p:nvPr/>
          </p:nvCxnSpPr>
          <p:spPr>
            <a:xfrm flipV="1">
              <a:off x="2077691" y="4683932"/>
              <a:ext cx="1" cy="648072"/>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78" name="图表 77"/>
            <p:cNvGraphicFramePr/>
            <p:nvPr>
              <p:extLst>
                <p:ext uri="{D42A27DB-BD31-4B8C-83A1-F6EECF244321}">
                  <p14:modId xmlns:p14="http://schemas.microsoft.com/office/powerpoint/2010/main" val="1150427323"/>
                </p:ext>
              </p:extLst>
            </p:nvPr>
          </p:nvGraphicFramePr>
          <p:xfrm>
            <a:off x="1333885" y="5273941"/>
            <a:ext cx="1487613" cy="991742"/>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79" name="组合 78"/>
          <p:cNvGrpSpPr/>
          <p:nvPr/>
        </p:nvGrpSpPr>
        <p:grpSpPr>
          <a:xfrm>
            <a:off x="6073469" y="1659125"/>
            <a:ext cx="2519511" cy="4606558"/>
            <a:chOff x="817937" y="1659125"/>
            <a:chExt cx="2519511" cy="4606558"/>
          </a:xfrm>
        </p:grpSpPr>
        <p:sp>
          <p:nvSpPr>
            <p:cNvPr id="80" name="圆角矩形 2"/>
            <p:cNvSpPr/>
            <p:nvPr/>
          </p:nvSpPr>
          <p:spPr>
            <a:xfrm>
              <a:off x="817937" y="2883732"/>
              <a:ext cx="2519511" cy="1800200"/>
            </a:xfrm>
            <a:custGeom>
              <a:avLst/>
              <a:gdLst/>
              <a:ahLst/>
              <a:cxnLst/>
              <a:rect l="l" t="t" r="r" b="b"/>
              <a:pathLst>
                <a:path w="2519511" h="1800200">
                  <a:moveTo>
                    <a:pt x="67291" y="0"/>
                  </a:moveTo>
                  <a:lnTo>
                    <a:pt x="831899" y="0"/>
                  </a:lnTo>
                  <a:cubicBezTo>
                    <a:pt x="831899" y="236298"/>
                    <a:pt x="1023457" y="427856"/>
                    <a:pt x="1259755" y="427856"/>
                  </a:cubicBezTo>
                  <a:cubicBezTo>
                    <a:pt x="1496053" y="427856"/>
                    <a:pt x="1687611" y="236298"/>
                    <a:pt x="1687611" y="0"/>
                  </a:cubicBezTo>
                  <a:lnTo>
                    <a:pt x="2452220" y="0"/>
                  </a:lnTo>
                  <a:cubicBezTo>
                    <a:pt x="2489384" y="0"/>
                    <a:pt x="2519511" y="30127"/>
                    <a:pt x="2519511" y="67291"/>
                  </a:cubicBezTo>
                  <a:lnTo>
                    <a:pt x="2519511" y="1732909"/>
                  </a:lnTo>
                  <a:cubicBezTo>
                    <a:pt x="2519511" y="1770073"/>
                    <a:pt x="2489384" y="1800200"/>
                    <a:pt x="2452220" y="1800200"/>
                  </a:cubicBezTo>
                  <a:lnTo>
                    <a:pt x="67291" y="1800200"/>
                  </a:lnTo>
                  <a:cubicBezTo>
                    <a:pt x="30127" y="1800200"/>
                    <a:pt x="0" y="1770073"/>
                    <a:pt x="0" y="1732909"/>
                  </a:cubicBezTo>
                  <a:lnTo>
                    <a:pt x="0" y="67291"/>
                  </a:lnTo>
                  <a:cubicBezTo>
                    <a:pt x="0" y="30127"/>
                    <a:pt x="30127" y="0"/>
                    <a:pt x="6729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圆角矩形 33"/>
            <p:cNvSpPr/>
            <p:nvPr/>
          </p:nvSpPr>
          <p:spPr>
            <a:xfrm>
              <a:off x="894137" y="2959932"/>
              <a:ext cx="2367111" cy="1647800"/>
            </a:xfrm>
            <a:custGeom>
              <a:avLst/>
              <a:gdLst/>
              <a:ahLst/>
              <a:cxnLst/>
              <a:rect l="l" t="t" r="r" b="b"/>
              <a:pathLst>
                <a:path w="2367111" h="1647800">
                  <a:moveTo>
                    <a:pt x="61595" y="0"/>
                  </a:moveTo>
                  <a:lnTo>
                    <a:pt x="687181" y="0"/>
                  </a:lnTo>
                  <a:cubicBezTo>
                    <a:pt x="722120" y="242374"/>
                    <a:pt x="931177" y="427856"/>
                    <a:pt x="1183555" y="427856"/>
                  </a:cubicBezTo>
                  <a:cubicBezTo>
                    <a:pt x="1435933" y="427856"/>
                    <a:pt x="1644990" y="242374"/>
                    <a:pt x="1679929" y="0"/>
                  </a:cubicBezTo>
                  <a:lnTo>
                    <a:pt x="2305516" y="0"/>
                  </a:lnTo>
                  <a:cubicBezTo>
                    <a:pt x="2339534" y="0"/>
                    <a:pt x="2367111" y="27577"/>
                    <a:pt x="2367111" y="61595"/>
                  </a:cubicBezTo>
                  <a:lnTo>
                    <a:pt x="2367111" y="1586205"/>
                  </a:lnTo>
                  <a:cubicBezTo>
                    <a:pt x="2367111" y="1620223"/>
                    <a:pt x="2339534" y="1647800"/>
                    <a:pt x="2305516" y="1647800"/>
                  </a:cubicBezTo>
                  <a:lnTo>
                    <a:pt x="61595" y="1647800"/>
                  </a:lnTo>
                  <a:cubicBezTo>
                    <a:pt x="27577" y="1647800"/>
                    <a:pt x="0" y="1620223"/>
                    <a:pt x="0" y="1586205"/>
                  </a:cubicBezTo>
                  <a:lnTo>
                    <a:pt x="0" y="61595"/>
                  </a:lnTo>
                  <a:cubicBezTo>
                    <a:pt x="0" y="27577"/>
                    <a:pt x="27577" y="0"/>
                    <a:pt x="61595" y="0"/>
                  </a:cubicBezTo>
                  <a:close/>
                </a:path>
              </a:pathLst>
            </a:custGeom>
            <a:solidFill>
              <a:schemeClr val="bg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圆角矩形 34"/>
            <p:cNvSpPr/>
            <p:nvPr/>
          </p:nvSpPr>
          <p:spPr>
            <a:xfrm>
              <a:off x="1485915" y="1659125"/>
              <a:ext cx="1183555" cy="1008583"/>
            </a:xfrm>
            <a:custGeom>
              <a:avLst/>
              <a:gdLst/>
              <a:ahLst/>
              <a:cxnLst/>
              <a:rect l="l" t="t" r="r" b="b"/>
              <a:pathLst>
                <a:path w="1183555" h="1008583">
                  <a:moveTo>
                    <a:pt x="37701" y="0"/>
                  </a:moveTo>
                  <a:lnTo>
                    <a:pt x="1145854" y="0"/>
                  </a:lnTo>
                  <a:cubicBezTo>
                    <a:pt x="1166676" y="0"/>
                    <a:pt x="1183555" y="16879"/>
                    <a:pt x="1183555" y="37701"/>
                  </a:cubicBezTo>
                  <a:lnTo>
                    <a:pt x="1183555" y="970882"/>
                  </a:lnTo>
                  <a:cubicBezTo>
                    <a:pt x="1183555" y="991704"/>
                    <a:pt x="1166676" y="1008583"/>
                    <a:pt x="1145854" y="1008583"/>
                  </a:cubicBezTo>
                  <a:lnTo>
                    <a:pt x="959151" y="1008583"/>
                  </a:lnTo>
                  <a:cubicBezTo>
                    <a:pt x="886260" y="881458"/>
                    <a:pt x="748910" y="796751"/>
                    <a:pt x="591777" y="796751"/>
                  </a:cubicBezTo>
                  <a:cubicBezTo>
                    <a:pt x="434644" y="796751"/>
                    <a:pt x="297295" y="881458"/>
                    <a:pt x="224403" y="1008583"/>
                  </a:cubicBezTo>
                  <a:lnTo>
                    <a:pt x="37701" y="1008583"/>
                  </a:lnTo>
                  <a:cubicBezTo>
                    <a:pt x="16879" y="1008583"/>
                    <a:pt x="0" y="991704"/>
                    <a:pt x="0" y="970882"/>
                  </a:cubicBezTo>
                  <a:lnTo>
                    <a:pt x="0" y="37701"/>
                  </a:lnTo>
                  <a:cubicBezTo>
                    <a:pt x="0" y="16879"/>
                    <a:pt x="16879" y="0"/>
                    <a:pt x="3770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圆角矩形 35"/>
            <p:cNvSpPr/>
            <p:nvPr/>
          </p:nvSpPr>
          <p:spPr>
            <a:xfrm>
              <a:off x="1562115" y="1735325"/>
              <a:ext cx="1031155" cy="856183"/>
            </a:xfrm>
            <a:custGeom>
              <a:avLst/>
              <a:gdLst/>
              <a:ahLst/>
              <a:cxnLst/>
              <a:rect l="l" t="t" r="r" b="b"/>
              <a:pathLst>
                <a:path w="1031155" h="856183">
                  <a:moveTo>
                    <a:pt x="32004" y="0"/>
                  </a:moveTo>
                  <a:lnTo>
                    <a:pt x="999151" y="0"/>
                  </a:lnTo>
                  <a:cubicBezTo>
                    <a:pt x="1016826" y="0"/>
                    <a:pt x="1031155" y="14329"/>
                    <a:pt x="1031155" y="32004"/>
                  </a:cubicBezTo>
                  <a:lnTo>
                    <a:pt x="1031155" y="824179"/>
                  </a:lnTo>
                  <a:cubicBezTo>
                    <a:pt x="1031155" y="841854"/>
                    <a:pt x="1016826" y="856183"/>
                    <a:pt x="999151" y="856183"/>
                  </a:cubicBezTo>
                  <a:lnTo>
                    <a:pt x="924966" y="856183"/>
                  </a:lnTo>
                  <a:cubicBezTo>
                    <a:pt x="834442" y="727684"/>
                    <a:pt x="684741" y="644351"/>
                    <a:pt x="515577" y="644351"/>
                  </a:cubicBezTo>
                  <a:cubicBezTo>
                    <a:pt x="346413" y="644351"/>
                    <a:pt x="196712" y="727684"/>
                    <a:pt x="106188" y="856183"/>
                  </a:cubicBezTo>
                  <a:lnTo>
                    <a:pt x="32004" y="856183"/>
                  </a:lnTo>
                  <a:cubicBezTo>
                    <a:pt x="14329" y="856183"/>
                    <a:pt x="0" y="841854"/>
                    <a:pt x="0" y="824179"/>
                  </a:cubicBezTo>
                  <a:lnTo>
                    <a:pt x="0" y="32004"/>
                  </a:lnTo>
                  <a:cubicBezTo>
                    <a:pt x="0" y="14329"/>
                    <a:pt x="14329" y="0"/>
                    <a:pt x="32004" y="0"/>
                  </a:cubicBez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a:off x="1827523" y="2633563"/>
              <a:ext cx="500337" cy="500337"/>
            </a:xfrm>
            <a:prstGeom prst="ellipse">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1933675" y="2739715"/>
              <a:ext cx="288032" cy="288032"/>
            </a:xfrm>
            <a:prstGeom prst="ellipse">
              <a:avLst/>
            </a:pr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TextBox 44"/>
            <p:cNvSpPr txBox="1"/>
            <p:nvPr/>
          </p:nvSpPr>
          <p:spPr>
            <a:xfrm>
              <a:off x="1639880" y="1843499"/>
              <a:ext cx="87561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2017</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87" name="TextBox 45"/>
            <p:cNvSpPr txBox="1"/>
            <p:nvPr/>
          </p:nvSpPr>
          <p:spPr>
            <a:xfrm>
              <a:off x="1047316" y="3501430"/>
              <a:ext cx="2060752" cy="338554"/>
            </a:xfrm>
            <a:prstGeom prst="rect">
              <a:avLst/>
            </a:prstGeom>
            <a:noFill/>
          </p:spPr>
          <p:txBody>
            <a:bodyPr wrap="square" rtlCol="0">
              <a:spAutoFit/>
            </a:bodyPr>
            <a:lstStyle/>
            <a:p>
              <a:pPr algn="ctr"/>
              <a:r>
                <a:rPr lang="zh-CN" altLang="en-US" sz="1600" b="1" dirty="0">
                  <a:solidFill>
                    <a:srgbClr val="002060"/>
                  </a:solidFill>
                  <a:latin typeface="微软雅黑" panose="020B0503020204020204" pitchFamily="34" charset="-122"/>
                  <a:ea typeface="微软雅黑" panose="020B0503020204020204" pitchFamily="34" charset="-122"/>
                </a:rPr>
                <a:t>细分市场</a:t>
              </a:r>
            </a:p>
          </p:txBody>
        </p:sp>
        <p:sp>
          <p:nvSpPr>
            <p:cNvPr id="88" name="TextBox 46"/>
            <p:cNvSpPr txBox="1"/>
            <p:nvPr/>
          </p:nvSpPr>
          <p:spPr>
            <a:xfrm>
              <a:off x="939355" y="3783832"/>
              <a:ext cx="2276668" cy="654410"/>
            </a:xfrm>
            <a:prstGeom prst="rect">
              <a:avLst/>
            </a:prstGeom>
            <a:noFill/>
          </p:spPr>
          <p:txBody>
            <a:bodyPr wrap="square" rtlCol="0">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单击此处添加文本单击此处</a:t>
              </a:r>
              <a:endParaRPr lang="en-US" altLang="zh-CN" sz="1200" dirty="0">
                <a:latin typeface="微软雅黑" panose="020B0503020204020204" pitchFamily="34" charset="-122"/>
                <a:ea typeface="微软雅黑" panose="020B0503020204020204" pitchFamily="34" charset="-122"/>
              </a:endParaRPr>
            </a:p>
            <a:p>
              <a:pPr algn="ctr">
                <a:lnSpc>
                  <a:spcPct val="150000"/>
                </a:lnSpc>
              </a:pPr>
              <a:r>
                <a:rPr lang="zh-CN" altLang="en-US" sz="1200" dirty="0">
                  <a:latin typeface="微软雅黑" panose="020B0503020204020204" pitchFamily="34" charset="-122"/>
                  <a:ea typeface="微软雅黑" panose="020B0503020204020204" pitchFamily="34" charset="-122"/>
                </a:rPr>
                <a:t>添加文本单击</a:t>
              </a:r>
              <a:r>
                <a:rPr lang="zh-CN" altLang="en-US" sz="1400" dirty="0">
                  <a:latin typeface="微软雅黑" panose="020B0503020204020204" pitchFamily="34" charset="-122"/>
                  <a:ea typeface="微软雅黑" panose="020B0503020204020204" pitchFamily="34" charset="-122"/>
                </a:rPr>
                <a:t>此处</a:t>
              </a:r>
              <a:r>
                <a:rPr lang="zh-CN" altLang="en-US" sz="1200" dirty="0">
                  <a:latin typeface="微软雅黑" panose="020B0503020204020204" pitchFamily="34" charset="-122"/>
                  <a:ea typeface="微软雅黑" panose="020B0503020204020204" pitchFamily="34" charset="-122"/>
                </a:rPr>
                <a:t>添加文本</a:t>
              </a:r>
            </a:p>
          </p:txBody>
        </p:sp>
        <p:sp>
          <p:nvSpPr>
            <p:cNvPr id="89" name="椭圆 88"/>
            <p:cNvSpPr/>
            <p:nvPr/>
          </p:nvSpPr>
          <p:spPr>
            <a:xfrm>
              <a:off x="1639883" y="5332004"/>
              <a:ext cx="875616" cy="875616"/>
            </a:xfrm>
            <a:prstGeom prst="ellipse">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0"/>
            </p:cNvCxnSpPr>
            <p:nvPr/>
          </p:nvCxnSpPr>
          <p:spPr>
            <a:xfrm flipV="1">
              <a:off x="2077691" y="4683932"/>
              <a:ext cx="1" cy="648072"/>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91" name="图表 90"/>
            <p:cNvGraphicFramePr/>
            <p:nvPr>
              <p:extLst>
                <p:ext uri="{D42A27DB-BD31-4B8C-83A1-F6EECF244321}">
                  <p14:modId xmlns:p14="http://schemas.microsoft.com/office/powerpoint/2010/main" val="1289200697"/>
                </p:ext>
              </p:extLst>
            </p:nvPr>
          </p:nvGraphicFramePr>
          <p:xfrm>
            <a:off x="1333885" y="5273941"/>
            <a:ext cx="1487613" cy="991742"/>
          </p:xfrm>
          <a:graphic>
            <a:graphicData uri="http://schemas.openxmlformats.org/drawingml/2006/chart">
              <c:chart xmlns:c="http://schemas.openxmlformats.org/drawingml/2006/chart" xmlns:r="http://schemas.openxmlformats.org/officeDocument/2006/relationships" r:id="rId5"/>
            </a:graphicData>
          </a:graphic>
        </p:graphicFrame>
      </p:grpSp>
      <p:grpSp>
        <p:nvGrpSpPr>
          <p:cNvPr id="92" name="组合 91"/>
          <p:cNvGrpSpPr/>
          <p:nvPr/>
        </p:nvGrpSpPr>
        <p:grpSpPr>
          <a:xfrm>
            <a:off x="8746159" y="1659125"/>
            <a:ext cx="2519511" cy="4606558"/>
            <a:chOff x="817937" y="1659125"/>
            <a:chExt cx="2519511" cy="4606558"/>
          </a:xfrm>
        </p:grpSpPr>
        <p:sp>
          <p:nvSpPr>
            <p:cNvPr id="93" name="圆角矩形 2"/>
            <p:cNvSpPr/>
            <p:nvPr/>
          </p:nvSpPr>
          <p:spPr>
            <a:xfrm>
              <a:off x="817937" y="2883732"/>
              <a:ext cx="2519511" cy="1800200"/>
            </a:xfrm>
            <a:custGeom>
              <a:avLst/>
              <a:gdLst/>
              <a:ahLst/>
              <a:cxnLst/>
              <a:rect l="l" t="t" r="r" b="b"/>
              <a:pathLst>
                <a:path w="2519511" h="1800200">
                  <a:moveTo>
                    <a:pt x="67291" y="0"/>
                  </a:moveTo>
                  <a:lnTo>
                    <a:pt x="831899" y="0"/>
                  </a:lnTo>
                  <a:cubicBezTo>
                    <a:pt x="831899" y="236298"/>
                    <a:pt x="1023457" y="427856"/>
                    <a:pt x="1259755" y="427856"/>
                  </a:cubicBezTo>
                  <a:cubicBezTo>
                    <a:pt x="1496053" y="427856"/>
                    <a:pt x="1687611" y="236298"/>
                    <a:pt x="1687611" y="0"/>
                  </a:cubicBezTo>
                  <a:lnTo>
                    <a:pt x="2452220" y="0"/>
                  </a:lnTo>
                  <a:cubicBezTo>
                    <a:pt x="2489384" y="0"/>
                    <a:pt x="2519511" y="30127"/>
                    <a:pt x="2519511" y="67291"/>
                  </a:cubicBezTo>
                  <a:lnTo>
                    <a:pt x="2519511" y="1732909"/>
                  </a:lnTo>
                  <a:cubicBezTo>
                    <a:pt x="2519511" y="1770073"/>
                    <a:pt x="2489384" y="1800200"/>
                    <a:pt x="2452220" y="1800200"/>
                  </a:cubicBezTo>
                  <a:lnTo>
                    <a:pt x="67291" y="1800200"/>
                  </a:lnTo>
                  <a:cubicBezTo>
                    <a:pt x="30127" y="1800200"/>
                    <a:pt x="0" y="1770073"/>
                    <a:pt x="0" y="1732909"/>
                  </a:cubicBezTo>
                  <a:lnTo>
                    <a:pt x="0" y="67291"/>
                  </a:lnTo>
                  <a:cubicBezTo>
                    <a:pt x="0" y="30127"/>
                    <a:pt x="30127" y="0"/>
                    <a:pt x="6729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圆角矩形 33"/>
            <p:cNvSpPr/>
            <p:nvPr/>
          </p:nvSpPr>
          <p:spPr>
            <a:xfrm>
              <a:off x="894137" y="2959932"/>
              <a:ext cx="2367111" cy="1647800"/>
            </a:xfrm>
            <a:custGeom>
              <a:avLst/>
              <a:gdLst/>
              <a:ahLst/>
              <a:cxnLst/>
              <a:rect l="l" t="t" r="r" b="b"/>
              <a:pathLst>
                <a:path w="2367111" h="1647800">
                  <a:moveTo>
                    <a:pt x="61595" y="0"/>
                  </a:moveTo>
                  <a:lnTo>
                    <a:pt x="687181" y="0"/>
                  </a:lnTo>
                  <a:cubicBezTo>
                    <a:pt x="722120" y="242374"/>
                    <a:pt x="931177" y="427856"/>
                    <a:pt x="1183555" y="427856"/>
                  </a:cubicBezTo>
                  <a:cubicBezTo>
                    <a:pt x="1435933" y="427856"/>
                    <a:pt x="1644990" y="242374"/>
                    <a:pt x="1679929" y="0"/>
                  </a:cubicBezTo>
                  <a:lnTo>
                    <a:pt x="2305516" y="0"/>
                  </a:lnTo>
                  <a:cubicBezTo>
                    <a:pt x="2339534" y="0"/>
                    <a:pt x="2367111" y="27577"/>
                    <a:pt x="2367111" y="61595"/>
                  </a:cubicBezTo>
                  <a:lnTo>
                    <a:pt x="2367111" y="1586205"/>
                  </a:lnTo>
                  <a:cubicBezTo>
                    <a:pt x="2367111" y="1620223"/>
                    <a:pt x="2339534" y="1647800"/>
                    <a:pt x="2305516" y="1647800"/>
                  </a:cubicBezTo>
                  <a:lnTo>
                    <a:pt x="61595" y="1647800"/>
                  </a:lnTo>
                  <a:cubicBezTo>
                    <a:pt x="27577" y="1647800"/>
                    <a:pt x="0" y="1620223"/>
                    <a:pt x="0" y="1586205"/>
                  </a:cubicBezTo>
                  <a:lnTo>
                    <a:pt x="0" y="61595"/>
                  </a:lnTo>
                  <a:cubicBezTo>
                    <a:pt x="0" y="27577"/>
                    <a:pt x="27577" y="0"/>
                    <a:pt x="61595" y="0"/>
                  </a:cubicBezTo>
                  <a:close/>
                </a:path>
              </a:pathLst>
            </a:custGeom>
            <a:solidFill>
              <a:schemeClr val="bg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圆角矩形 34"/>
            <p:cNvSpPr/>
            <p:nvPr/>
          </p:nvSpPr>
          <p:spPr>
            <a:xfrm>
              <a:off x="1485915" y="1659125"/>
              <a:ext cx="1183555" cy="1008583"/>
            </a:xfrm>
            <a:custGeom>
              <a:avLst/>
              <a:gdLst/>
              <a:ahLst/>
              <a:cxnLst/>
              <a:rect l="l" t="t" r="r" b="b"/>
              <a:pathLst>
                <a:path w="1183555" h="1008583">
                  <a:moveTo>
                    <a:pt x="37701" y="0"/>
                  </a:moveTo>
                  <a:lnTo>
                    <a:pt x="1145854" y="0"/>
                  </a:lnTo>
                  <a:cubicBezTo>
                    <a:pt x="1166676" y="0"/>
                    <a:pt x="1183555" y="16879"/>
                    <a:pt x="1183555" y="37701"/>
                  </a:cubicBezTo>
                  <a:lnTo>
                    <a:pt x="1183555" y="970882"/>
                  </a:lnTo>
                  <a:cubicBezTo>
                    <a:pt x="1183555" y="991704"/>
                    <a:pt x="1166676" y="1008583"/>
                    <a:pt x="1145854" y="1008583"/>
                  </a:cubicBezTo>
                  <a:lnTo>
                    <a:pt x="959151" y="1008583"/>
                  </a:lnTo>
                  <a:cubicBezTo>
                    <a:pt x="886260" y="881458"/>
                    <a:pt x="748910" y="796751"/>
                    <a:pt x="591777" y="796751"/>
                  </a:cubicBezTo>
                  <a:cubicBezTo>
                    <a:pt x="434644" y="796751"/>
                    <a:pt x="297295" y="881458"/>
                    <a:pt x="224403" y="1008583"/>
                  </a:cubicBezTo>
                  <a:lnTo>
                    <a:pt x="37701" y="1008583"/>
                  </a:lnTo>
                  <a:cubicBezTo>
                    <a:pt x="16879" y="1008583"/>
                    <a:pt x="0" y="991704"/>
                    <a:pt x="0" y="970882"/>
                  </a:cubicBezTo>
                  <a:lnTo>
                    <a:pt x="0" y="37701"/>
                  </a:lnTo>
                  <a:cubicBezTo>
                    <a:pt x="0" y="16879"/>
                    <a:pt x="16879" y="0"/>
                    <a:pt x="37701" y="0"/>
                  </a:cubicBezTo>
                  <a:close/>
                </a:path>
              </a:pathLst>
            </a:cu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圆角矩形 35"/>
            <p:cNvSpPr/>
            <p:nvPr/>
          </p:nvSpPr>
          <p:spPr>
            <a:xfrm>
              <a:off x="1562115" y="1735325"/>
              <a:ext cx="1031155" cy="856183"/>
            </a:xfrm>
            <a:custGeom>
              <a:avLst/>
              <a:gdLst/>
              <a:ahLst/>
              <a:cxnLst/>
              <a:rect l="l" t="t" r="r" b="b"/>
              <a:pathLst>
                <a:path w="1031155" h="856183">
                  <a:moveTo>
                    <a:pt x="32004" y="0"/>
                  </a:moveTo>
                  <a:lnTo>
                    <a:pt x="999151" y="0"/>
                  </a:lnTo>
                  <a:cubicBezTo>
                    <a:pt x="1016826" y="0"/>
                    <a:pt x="1031155" y="14329"/>
                    <a:pt x="1031155" y="32004"/>
                  </a:cubicBezTo>
                  <a:lnTo>
                    <a:pt x="1031155" y="824179"/>
                  </a:lnTo>
                  <a:cubicBezTo>
                    <a:pt x="1031155" y="841854"/>
                    <a:pt x="1016826" y="856183"/>
                    <a:pt x="999151" y="856183"/>
                  </a:cubicBezTo>
                  <a:lnTo>
                    <a:pt x="924966" y="856183"/>
                  </a:lnTo>
                  <a:cubicBezTo>
                    <a:pt x="834442" y="727684"/>
                    <a:pt x="684741" y="644351"/>
                    <a:pt x="515577" y="644351"/>
                  </a:cubicBezTo>
                  <a:cubicBezTo>
                    <a:pt x="346413" y="644351"/>
                    <a:pt x="196712" y="727684"/>
                    <a:pt x="106188" y="856183"/>
                  </a:cubicBezTo>
                  <a:lnTo>
                    <a:pt x="32004" y="856183"/>
                  </a:lnTo>
                  <a:cubicBezTo>
                    <a:pt x="14329" y="856183"/>
                    <a:pt x="0" y="841854"/>
                    <a:pt x="0" y="824179"/>
                  </a:cubicBezTo>
                  <a:lnTo>
                    <a:pt x="0" y="32004"/>
                  </a:lnTo>
                  <a:cubicBezTo>
                    <a:pt x="0" y="14329"/>
                    <a:pt x="14329" y="0"/>
                    <a:pt x="32004" y="0"/>
                  </a:cubicBez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1827523" y="2633563"/>
              <a:ext cx="500337" cy="500337"/>
            </a:xfrm>
            <a:prstGeom prst="ellipse">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1933675" y="2739715"/>
              <a:ext cx="288032" cy="288032"/>
            </a:xfrm>
            <a:prstGeom prst="ellipse">
              <a:avLst/>
            </a:pr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TextBox 44"/>
            <p:cNvSpPr txBox="1"/>
            <p:nvPr/>
          </p:nvSpPr>
          <p:spPr>
            <a:xfrm>
              <a:off x="1639880" y="1843499"/>
              <a:ext cx="87561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2018</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51" name="TextBox 45"/>
            <p:cNvSpPr txBox="1"/>
            <p:nvPr/>
          </p:nvSpPr>
          <p:spPr>
            <a:xfrm>
              <a:off x="1047316" y="3501430"/>
              <a:ext cx="2060752" cy="338554"/>
            </a:xfrm>
            <a:prstGeom prst="rect">
              <a:avLst/>
            </a:prstGeom>
            <a:noFill/>
          </p:spPr>
          <p:txBody>
            <a:bodyPr wrap="square" rtlCol="0">
              <a:spAutoFit/>
            </a:bodyPr>
            <a:lstStyle/>
            <a:p>
              <a:pPr algn="ctr"/>
              <a:r>
                <a:rPr lang="zh-CN" altLang="en-US" sz="1600" b="1" dirty="0">
                  <a:solidFill>
                    <a:srgbClr val="002060"/>
                  </a:solidFill>
                  <a:latin typeface="微软雅黑" panose="020B0503020204020204" pitchFamily="34" charset="-122"/>
                  <a:ea typeface="微软雅黑" panose="020B0503020204020204" pitchFamily="34" charset="-122"/>
                </a:rPr>
                <a:t>高端市场</a:t>
              </a:r>
            </a:p>
          </p:txBody>
        </p:sp>
        <p:sp>
          <p:nvSpPr>
            <p:cNvPr id="152" name="TextBox 46"/>
            <p:cNvSpPr txBox="1"/>
            <p:nvPr/>
          </p:nvSpPr>
          <p:spPr>
            <a:xfrm>
              <a:off x="939355" y="3783832"/>
              <a:ext cx="2276668" cy="654410"/>
            </a:xfrm>
            <a:prstGeom prst="rect">
              <a:avLst/>
            </a:prstGeom>
            <a:noFill/>
          </p:spPr>
          <p:txBody>
            <a:bodyPr wrap="square" rtlCol="0">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单击此处添加文本单击此处</a:t>
              </a:r>
              <a:endParaRPr lang="en-US" altLang="zh-CN" sz="1200" dirty="0">
                <a:latin typeface="微软雅黑" panose="020B0503020204020204" pitchFamily="34" charset="-122"/>
                <a:ea typeface="微软雅黑" panose="020B0503020204020204" pitchFamily="34" charset="-122"/>
              </a:endParaRPr>
            </a:p>
            <a:p>
              <a:pPr algn="ctr">
                <a:lnSpc>
                  <a:spcPct val="150000"/>
                </a:lnSpc>
              </a:pPr>
              <a:r>
                <a:rPr lang="zh-CN" altLang="en-US" sz="1200" dirty="0">
                  <a:latin typeface="微软雅黑" panose="020B0503020204020204" pitchFamily="34" charset="-122"/>
                  <a:ea typeface="微软雅黑" panose="020B0503020204020204" pitchFamily="34" charset="-122"/>
                </a:rPr>
                <a:t>添加文本单击</a:t>
              </a:r>
              <a:r>
                <a:rPr lang="zh-CN" altLang="en-US" sz="1400" dirty="0">
                  <a:latin typeface="微软雅黑" panose="020B0503020204020204" pitchFamily="34" charset="-122"/>
                  <a:ea typeface="微软雅黑" panose="020B0503020204020204" pitchFamily="34" charset="-122"/>
                </a:rPr>
                <a:t>此处</a:t>
              </a:r>
              <a:r>
                <a:rPr lang="zh-CN" altLang="en-US" sz="1200" dirty="0">
                  <a:latin typeface="微软雅黑" panose="020B0503020204020204" pitchFamily="34" charset="-122"/>
                  <a:ea typeface="微软雅黑" panose="020B0503020204020204" pitchFamily="34" charset="-122"/>
                </a:rPr>
                <a:t>添加文本</a:t>
              </a:r>
            </a:p>
          </p:txBody>
        </p:sp>
        <p:sp>
          <p:nvSpPr>
            <p:cNvPr id="153" name="椭圆 152"/>
            <p:cNvSpPr/>
            <p:nvPr/>
          </p:nvSpPr>
          <p:spPr>
            <a:xfrm>
              <a:off x="1639883" y="5332004"/>
              <a:ext cx="875616" cy="875616"/>
            </a:xfrm>
            <a:prstGeom prst="ellipse">
              <a:avLst/>
            </a:pr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4" name="直接连接符 153"/>
            <p:cNvCxnSpPr>
              <a:stCxn id="153" idx="0"/>
            </p:cNvCxnSpPr>
            <p:nvPr/>
          </p:nvCxnSpPr>
          <p:spPr>
            <a:xfrm flipV="1">
              <a:off x="2077691" y="4683932"/>
              <a:ext cx="1" cy="648072"/>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155" name="图表 154"/>
            <p:cNvGraphicFramePr/>
            <p:nvPr>
              <p:extLst>
                <p:ext uri="{D42A27DB-BD31-4B8C-83A1-F6EECF244321}">
                  <p14:modId xmlns:p14="http://schemas.microsoft.com/office/powerpoint/2010/main" val="3974447037"/>
                </p:ext>
              </p:extLst>
            </p:nvPr>
          </p:nvGraphicFramePr>
          <p:xfrm>
            <a:off x="1333885" y="5273941"/>
            <a:ext cx="1487613" cy="991742"/>
          </p:xfrm>
          <a:graphic>
            <a:graphicData uri="http://schemas.openxmlformats.org/drawingml/2006/chart">
              <c:chart xmlns:c="http://schemas.openxmlformats.org/drawingml/2006/chart" xmlns:r="http://schemas.openxmlformats.org/officeDocument/2006/relationships" r:id="rId6"/>
            </a:graphicData>
          </a:graphic>
        </p:graphicFrame>
      </p:grpSp>
    </p:spTree>
    <p:extLst>
      <p:ext uri="{BB962C8B-B14F-4D97-AF65-F5344CB8AC3E}">
        <p14:creationId xmlns:p14="http://schemas.microsoft.com/office/powerpoint/2010/main" val="18393242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barn(inVertical)">
                                      <p:cBhvr>
                                        <p:cTn id="13" dur="500"/>
                                        <p:tgtEl>
                                          <p:spTgt spid="53"/>
                                        </p:tgtEl>
                                      </p:cBhvr>
                                    </p:animEffect>
                                  </p:childTnLst>
                                </p:cTn>
                              </p:par>
                            </p:childTnLst>
                          </p:cTn>
                        </p:par>
                        <p:par>
                          <p:cTn id="14" fill="hold">
                            <p:stCondLst>
                              <p:cond delay="1000"/>
                            </p:stCondLst>
                            <p:childTnLst>
                              <p:par>
                                <p:cTn id="15" presetID="16" presetClass="entr" presetSubtype="21"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barn(inVertical)">
                                      <p:cBhvr>
                                        <p:cTn id="17" dur="500"/>
                                        <p:tgtEl>
                                          <p:spTgt spid="66"/>
                                        </p:tgtEl>
                                      </p:cBhvr>
                                    </p:animEffect>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barn(inVertical)">
                                      <p:cBhvr>
                                        <p:cTn id="21" dur="500"/>
                                        <p:tgtEl>
                                          <p:spTgt spid="79"/>
                                        </p:tgtEl>
                                      </p:cBhvr>
                                    </p:animEffect>
                                  </p:childTnLst>
                                </p:cTn>
                              </p:par>
                            </p:childTnLst>
                          </p:cTn>
                        </p:par>
                        <p:par>
                          <p:cTn id="22" fill="hold">
                            <p:stCondLst>
                              <p:cond delay="2000"/>
                            </p:stCondLst>
                            <p:childTnLst>
                              <p:par>
                                <p:cTn id="23" presetID="16" presetClass="entr" presetSubtype="21" fill="hold" nodeType="afterEffect">
                                  <p:stCondLst>
                                    <p:cond delay="0"/>
                                  </p:stCondLst>
                                  <p:childTnLst>
                                    <p:set>
                                      <p:cBhvr>
                                        <p:cTn id="24" dur="1" fill="hold">
                                          <p:stCondLst>
                                            <p:cond delay="0"/>
                                          </p:stCondLst>
                                        </p:cTn>
                                        <p:tgtEl>
                                          <p:spTgt spid="92"/>
                                        </p:tgtEl>
                                        <p:attrNameLst>
                                          <p:attrName>style.visibility</p:attrName>
                                        </p:attrNameLst>
                                      </p:cBhvr>
                                      <p:to>
                                        <p:strVal val="visible"/>
                                      </p:to>
                                    </p:set>
                                    <p:animEffect transition="in" filter="barn(inVertical)">
                                      <p:cBhvr>
                                        <p:cTn id="25"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97" name="Group 2"/>
          <p:cNvGrpSpPr>
            <a:grpSpLocks/>
          </p:cNvGrpSpPr>
          <p:nvPr/>
        </p:nvGrpSpPr>
        <p:grpSpPr bwMode="auto">
          <a:xfrm>
            <a:off x="3877183" y="1884490"/>
            <a:ext cx="3906838" cy="2960687"/>
            <a:chOff x="0" y="0"/>
            <a:chExt cx="3907055" cy="2960894"/>
          </a:xfrm>
        </p:grpSpPr>
        <p:sp>
          <p:nvSpPr>
            <p:cNvPr id="98" name="Freeform 2"/>
            <p:cNvSpPr>
              <a:spLocks noChangeArrowheads="1"/>
            </p:cNvSpPr>
            <p:nvPr/>
          </p:nvSpPr>
          <p:spPr bwMode="auto">
            <a:xfrm>
              <a:off x="1295872" y="400078"/>
              <a:ext cx="1248896" cy="2560816"/>
            </a:xfrm>
            <a:custGeom>
              <a:avLst/>
              <a:gdLst>
                <a:gd name="T0" fmla="*/ 432 w 865"/>
                <a:gd name="T1" fmla="*/ 0 h 1828"/>
                <a:gd name="T2" fmla="*/ 561 w 865"/>
                <a:gd name="T3" fmla="*/ 828 h 1828"/>
                <a:gd name="T4" fmla="*/ 561 w 865"/>
                <a:gd name="T5" fmla="*/ 1539 h 1828"/>
                <a:gd name="T6" fmla="*/ 648 w 865"/>
                <a:gd name="T7" fmla="*/ 1539 h 1828"/>
                <a:gd name="T8" fmla="*/ 864 w 865"/>
                <a:gd name="T9" fmla="*/ 1658 h 1828"/>
                <a:gd name="T10" fmla="*/ 864 w 865"/>
                <a:gd name="T11" fmla="*/ 1827 h 1828"/>
                <a:gd name="T12" fmla="*/ 0 w 865"/>
                <a:gd name="T13" fmla="*/ 1827 h 1828"/>
                <a:gd name="T14" fmla="*/ 0 w 865"/>
                <a:gd name="T15" fmla="*/ 1674 h 1828"/>
                <a:gd name="T16" fmla="*/ 172 w 865"/>
                <a:gd name="T17" fmla="*/ 1556 h 1828"/>
                <a:gd name="T18" fmla="*/ 273 w 865"/>
                <a:gd name="T19" fmla="*/ 1556 h 1828"/>
                <a:gd name="T20" fmla="*/ 273 w 865"/>
                <a:gd name="T21" fmla="*/ 828 h 1828"/>
                <a:gd name="T22" fmla="*/ 432 w 865"/>
                <a:gd name="T23" fmla="*/ 0 h 182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65"/>
                <a:gd name="T37" fmla="*/ 0 h 1828"/>
                <a:gd name="T38" fmla="*/ 865 w 865"/>
                <a:gd name="T39" fmla="*/ 1828 h 182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65" h="1828">
                  <a:moveTo>
                    <a:pt x="432" y="0"/>
                  </a:moveTo>
                  <a:lnTo>
                    <a:pt x="561" y="828"/>
                  </a:lnTo>
                  <a:lnTo>
                    <a:pt x="561" y="1539"/>
                  </a:lnTo>
                  <a:lnTo>
                    <a:pt x="648" y="1539"/>
                  </a:lnTo>
                  <a:lnTo>
                    <a:pt x="864" y="1658"/>
                  </a:lnTo>
                  <a:lnTo>
                    <a:pt x="864" y="1827"/>
                  </a:lnTo>
                  <a:lnTo>
                    <a:pt x="0" y="1827"/>
                  </a:lnTo>
                  <a:lnTo>
                    <a:pt x="0" y="1674"/>
                  </a:lnTo>
                  <a:lnTo>
                    <a:pt x="172" y="1556"/>
                  </a:lnTo>
                  <a:lnTo>
                    <a:pt x="273" y="1556"/>
                  </a:lnTo>
                  <a:lnTo>
                    <a:pt x="273" y="828"/>
                  </a:lnTo>
                  <a:lnTo>
                    <a:pt x="432" y="0"/>
                  </a:lnTo>
                </a:path>
              </a:pathLst>
            </a:custGeom>
            <a:solidFill>
              <a:srgbClr val="0020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3296" tIns="46648" rIns="93296" bIns="46648" anchor="ctr"/>
            <a:lstStyle/>
            <a:p>
              <a:pPr>
                <a:lnSpc>
                  <a:spcPct val="120000"/>
                </a:lnSpc>
              </a:pPr>
              <a:endParaRPr lang="zh-CN" altLang="en-US" sz="41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3"/>
            <p:cNvSpPr>
              <a:spLocks noChangeArrowheads="1"/>
            </p:cNvSpPr>
            <p:nvPr/>
          </p:nvSpPr>
          <p:spPr bwMode="auto">
            <a:xfrm>
              <a:off x="497291" y="0"/>
              <a:ext cx="2946490" cy="1104666"/>
            </a:xfrm>
            <a:custGeom>
              <a:avLst/>
              <a:gdLst>
                <a:gd name="T0" fmla="*/ 0 w 2042"/>
                <a:gd name="T1" fmla="*/ 788 h 789"/>
                <a:gd name="T2" fmla="*/ 2041 w 2042"/>
                <a:gd name="T3" fmla="*/ 78 h 789"/>
                <a:gd name="T4" fmla="*/ 1996 w 2042"/>
                <a:gd name="T5" fmla="*/ 0 h 789"/>
                <a:gd name="T6" fmla="*/ 985 w 2042"/>
                <a:gd name="T7" fmla="*/ 178 h 789"/>
                <a:gd name="T8" fmla="*/ 834 w 2042"/>
                <a:gd name="T9" fmla="*/ 230 h 789"/>
                <a:gd name="T10" fmla="*/ 8 w 2042"/>
                <a:gd name="T11" fmla="*/ 682 h 789"/>
                <a:gd name="T12" fmla="*/ 0 w 2042"/>
                <a:gd name="T13" fmla="*/ 788 h 789"/>
                <a:gd name="T14" fmla="*/ 0 60000 65536"/>
                <a:gd name="T15" fmla="*/ 0 60000 65536"/>
                <a:gd name="T16" fmla="*/ 0 60000 65536"/>
                <a:gd name="T17" fmla="*/ 0 60000 65536"/>
                <a:gd name="T18" fmla="*/ 0 60000 65536"/>
                <a:gd name="T19" fmla="*/ 0 60000 65536"/>
                <a:gd name="T20" fmla="*/ 0 60000 65536"/>
                <a:gd name="T21" fmla="*/ 0 w 2042"/>
                <a:gd name="T22" fmla="*/ 0 h 789"/>
                <a:gd name="T23" fmla="*/ 2042 w 2042"/>
                <a:gd name="T24" fmla="*/ 789 h 78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042" h="789">
                  <a:moveTo>
                    <a:pt x="0" y="788"/>
                  </a:moveTo>
                  <a:lnTo>
                    <a:pt x="2041" y="78"/>
                  </a:lnTo>
                  <a:lnTo>
                    <a:pt x="1996" y="0"/>
                  </a:lnTo>
                  <a:lnTo>
                    <a:pt x="985" y="178"/>
                  </a:lnTo>
                  <a:lnTo>
                    <a:pt x="834" y="230"/>
                  </a:lnTo>
                  <a:lnTo>
                    <a:pt x="8" y="682"/>
                  </a:lnTo>
                  <a:lnTo>
                    <a:pt x="0" y="788"/>
                  </a:lnTo>
                </a:path>
              </a:pathLst>
            </a:custGeom>
            <a:solidFill>
              <a:srgbClr val="00206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3296" tIns="46648" rIns="93296" bIns="46648" anchor="ctr"/>
            <a:lstStyle/>
            <a:p>
              <a:pPr>
                <a:lnSpc>
                  <a:spcPct val="120000"/>
                </a:lnSpc>
              </a:pPr>
              <a:endParaRPr lang="zh-CN" altLang="en-US" sz="41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Oval 4"/>
            <p:cNvSpPr>
              <a:spLocks noChangeArrowheads="1"/>
            </p:cNvSpPr>
            <p:nvPr/>
          </p:nvSpPr>
          <p:spPr bwMode="auto">
            <a:xfrm>
              <a:off x="1843378" y="364443"/>
              <a:ext cx="153884" cy="149017"/>
            </a:xfrm>
            <a:prstGeom prst="ellipse">
              <a:avLst/>
            </a:prstGeom>
            <a:gradFill rotWithShape="1">
              <a:gsLst>
                <a:gs pos="0">
                  <a:srgbClr val="FFFFFF"/>
                </a:gs>
                <a:gs pos="100000">
                  <a:srgbClr val="00B0F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lIns="93296" tIns="46648" rIns="93296" bIns="46648" anchor="ctr"/>
            <a:lstStyle/>
            <a:p>
              <a:pPr>
                <a:lnSpc>
                  <a:spcPct val="120000"/>
                </a:lnSpc>
              </a:pPr>
              <a:endParaRPr lang="zh-CN" altLang="en-US" sz="41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Line 5"/>
            <p:cNvSpPr>
              <a:spLocks noChangeShapeType="1"/>
            </p:cNvSpPr>
            <p:nvPr/>
          </p:nvSpPr>
          <p:spPr bwMode="auto">
            <a:xfrm>
              <a:off x="3344970" y="139298"/>
              <a:ext cx="529688" cy="1271500"/>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Line 6"/>
            <p:cNvSpPr>
              <a:spLocks noChangeShapeType="1"/>
            </p:cNvSpPr>
            <p:nvPr/>
          </p:nvSpPr>
          <p:spPr bwMode="auto">
            <a:xfrm>
              <a:off x="3333631" y="139298"/>
              <a:ext cx="1" cy="1263401"/>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Line 7"/>
            <p:cNvSpPr>
              <a:spLocks noChangeShapeType="1"/>
            </p:cNvSpPr>
            <p:nvPr/>
          </p:nvSpPr>
          <p:spPr bwMode="auto">
            <a:xfrm flipH="1">
              <a:off x="2774786" y="142538"/>
              <a:ext cx="552366" cy="1231006"/>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5" name="Freeform 8"/>
            <p:cNvSpPr>
              <a:spLocks noChangeArrowheads="1"/>
            </p:cNvSpPr>
            <p:nvPr/>
          </p:nvSpPr>
          <p:spPr bwMode="auto">
            <a:xfrm>
              <a:off x="2708373" y="1381644"/>
              <a:ext cx="1198682" cy="385499"/>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830"/>
                <a:gd name="T94" fmla="*/ 0 h 276"/>
                <a:gd name="T95" fmla="*/ 830 w 830"/>
                <a:gd name="T96" fmla="*/ 276 h 27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0070C0"/>
            </a:solidFill>
            <a:ln w="3175" cmpd="sng">
              <a:solidFill>
                <a:srgbClr val="D7D7D7"/>
              </a:solidFill>
              <a:miter lim="800000"/>
              <a:headEnd/>
              <a:tailEnd/>
            </a:ln>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6" name="Line 9"/>
            <p:cNvSpPr>
              <a:spLocks noChangeShapeType="1"/>
            </p:cNvSpPr>
            <p:nvPr/>
          </p:nvSpPr>
          <p:spPr bwMode="auto">
            <a:xfrm>
              <a:off x="634977" y="1051215"/>
              <a:ext cx="529687" cy="1269880"/>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Line 10"/>
            <p:cNvSpPr>
              <a:spLocks noChangeShapeType="1"/>
            </p:cNvSpPr>
            <p:nvPr/>
          </p:nvSpPr>
          <p:spPr bwMode="auto">
            <a:xfrm>
              <a:off x="626877" y="1051215"/>
              <a:ext cx="1" cy="1263401"/>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Line 11"/>
            <p:cNvSpPr>
              <a:spLocks noChangeShapeType="1"/>
            </p:cNvSpPr>
            <p:nvPr/>
          </p:nvSpPr>
          <p:spPr bwMode="auto">
            <a:xfrm flipH="1">
              <a:off x="58314" y="1052834"/>
              <a:ext cx="560465" cy="1239105"/>
            </a:xfrm>
            <a:prstGeom prst="line">
              <a:avLst/>
            </a:prstGeom>
            <a:noFill/>
            <a:ln w="3175" cmpd="sng">
              <a:solidFill>
                <a:srgbClr val="D7D7D7"/>
              </a:solidFill>
              <a:miter lim="800000"/>
              <a:headEnd/>
              <a:tailEnd/>
            </a:ln>
            <a:extLst>
              <a:ext uri="{909E8E84-426E-40DD-AFC4-6F175D3DCCD1}">
                <a14:hiddenFill xmlns:a14="http://schemas.microsoft.com/office/drawing/2010/main">
                  <a:noFill/>
                </a14:hiddenFill>
              </a:ext>
            </a:extLst>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2"/>
            <p:cNvSpPr>
              <a:spLocks noChangeArrowheads="1"/>
            </p:cNvSpPr>
            <p:nvPr/>
          </p:nvSpPr>
          <p:spPr bwMode="auto">
            <a:xfrm>
              <a:off x="0" y="2291940"/>
              <a:ext cx="1198682" cy="385499"/>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830"/>
                <a:gd name="T94" fmla="*/ 0 h 276"/>
                <a:gd name="T95" fmla="*/ 830 w 830"/>
                <a:gd name="T96" fmla="*/ 276 h 27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0070C0"/>
            </a:solidFill>
            <a:ln w="3175" cmpd="sng">
              <a:solidFill>
                <a:srgbClr val="D7D7D7"/>
              </a:solidFill>
              <a:miter lim="800000"/>
              <a:headEnd/>
              <a:tailEnd/>
            </a:ln>
          </p:spPr>
          <p:txBody>
            <a:bodyPr lIns="93296" tIns="46648" rIns="93296" bIns="46648" anchor="ctr"/>
            <a:lstStyle/>
            <a:p>
              <a:pPr>
                <a:lnSpc>
                  <a:spcPct val="120000"/>
                </a:lnSpc>
              </a:pPr>
              <a:endParaRPr lang="zh-CN" altLang="en-US" sz="1200" b="1">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0" name="TextBox 53"/>
          <p:cNvSpPr>
            <a:spLocks noChangeArrowheads="1"/>
          </p:cNvSpPr>
          <p:nvPr/>
        </p:nvSpPr>
        <p:spPr bwMode="auto">
          <a:xfrm>
            <a:off x="1367449" y="3754742"/>
            <a:ext cx="2101850" cy="371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96" tIns="46648" rIns="93296" bIns="46648">
            <a:spAutoFit/>
          </a:bodyPr>
          <a:lstStyle/>
          <a:p>
            <a:r>
              <a:rPr lang="zh-CN" altLang="en-US" b="1" dirty="0">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zh-CN" altLang="en-US" dirty="0"/>
          </a:p>
        </p:txBody>
      </p:sp>
      <p:sp>
        <p:nvSpPr>
          <p:cNvPr id="111" name="TextBox 58"/>
          <p:cNvSpPr>
            <a:spLocks noChangeArrowheads="1"/>
          </p:cNvSpPr>
          <p:nvPr/>
        </p:nvSpPr>
        <p:spPr bwMode="auto">
          <a:xfrm>
            <a:off x="1611289" y="4044320"/>
            <a:ext cx="1928960" cy="1940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296" tIns="46648" rIns="93296" bIns="46648">
            <a:spAutoFit/>
          </a:bodyPr>
          <a:lstStyle/>
          <a:p>
            <a:pPr>
              <a:lnSpc>
                <a:spcPct val="150000"/>
              </a:lnSpc>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单击此处添加段落文本单击此处添加段落文本单击此处添加段落文本单击此处添加段落文本</a:t>
            </a:r>
            <a:endParaRPr lang="zh-CN" altLang="en-US" sz="1600" dirty="0"/>
          </a:p>
        </p:txBody>
      </p:sp>
      <p:sp>
        <p:nvSpPr>
          <p:cNvPr id="112" name="TextBox 53"/>
          <p:cNvSpPr>
            <a:spLocks noChangeArrowheads="1"/>
          </p:cNvSpPr>
          <p:nvPr/>
        </p:nvSpPr>
        <p:spPr bwMode="auto">
          <a:xfrm>
            <a:off x="8151703" y="2676652"/>
            <a:ext cx="2143125" cy="371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96" tIns="46648" rIns="93296" bIns="46648">
            <a:spAutoFit/>
          </a:bodyPr>
          <a:lstStyle/>
          <a:p>
            <a:pPr algn="r"/>
            <a:r>
              <a:rPr lang="zh-CN" altLang="en-US" b="1">
                <a:latin typeface="微软雅黑" panose="020B0503020204020204" pitchFamily="34" charset="-122"/>
                <a:ea typeface="微软雅黑" panose="020B0503020204020204" pitchFamily="34" charset="-122"/>
                <a:sym typeface="宋体" panose="02010600030101010101" pitchFamily="2" charset="-122"/>
              </a:rPr>
              <a:t>单击此处添加标题</a:t>
            </a:r>
            <a:endParaRPr lang="zh-CN" altLang="en-US">
              <a:ea typeface="微软雅黑" panose="020B0503020204020204" pitchFamily="34" charset="-122"/>
              <a:sym typeface="宋体" panose="02010600030101010101" pitchFamily="2" charset="-122"/>
            </a:endParaRPr>
          </a:p>
        </p:txBody>
      </p:sp>
      <p:sp>
        <p:nvSpPr>
          <p:cNvPr id="113" name="TextBox 60"/>
          <p:cNvSpPr>
            <a:spLocks noChangeArrowheads="1"/>
          </p:cNvSpPr>
          <p:nvPr/>
        </p:nvSpPr>
        <p:spPr bwMode="auto">
          <a:xfrm>
            <a:off x="8531114" y="2985281"/>
            <a:ext cx="1930697" cy="1940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296" tIns="46648" rIns="93296" bIns="46648">
            <a:spAutoFit/>
          </a:bodyPr>
          <a:lstStyle/>
          <a:p>
            <a:pPr>
              <a:lnSpc>
                <a:spcPct val="150000"/>
              </a:lnSpc>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单击此处添加段落文本单击此处添加段落文本单击此处添加段落文本单击此处添加段落文本</a:t>
            </a:r>
            <a:endParaRPr lang="zh-CN" altLang="en-US" sz="1600" dirty="0"/>
          </a:p>
        </p:txBody>
      </p:sp>
      <p:pic>
        <p:nvPicPr>
          <p:cNvPr id="114" name="Picture 12" descr="S11_Rafa"/>
          <p:cNvPicPr>
            <a:picLocks noChangeAspect="1" noChangeArrowheads="1"/>
          </p:cNvPicPr>
          <p:nvPr/>
        </p:nvPicPr>
        <p:blipFill>
          <a:blip r:embed="rId3">
            <a:extLst>
              <a:ext uri="{28A0092B-C50C-407E-A947-70E740481C1C}">
                <a14:useLocalDpi xmlns:a14="http://schemas.microsoft.com/office/drawing/2010/main" val="0"/>
              </a:ext>
            </a:extLst>
          </a:blip>
          <a:srcRect l="61249" t="17223" r="31250" b="72960"/>
          <a:stretch>
            <a:fillRect/>
          </a:stretch>
        </p:blipFill>
        <p:spPr bwMode="auto">
          <a:xfrm>
            <a:off x="2092301" y="2987979"/>
            <a:ext cx="685800" cy="67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5" name="Picture 13" descr="S11_Rafa"/>
          <p:cNvPicPr>
            <a:picLocks noChangeAspect="1" noChangeArrowheads="1"/>
          </p:cNvPicPr>
          <p:nvPr/>
        </p:nvPicPr>
        <p:blipFill>
          <a:blip r:embed="rId3">
            <a:extLst>
              <a:ext uri="{28A0092B-C50C-407E-A947-70E740481C1C}">
                <a14:useLocalDpi xmlns:a14="http://schemas.microsoft.com/office/drawing/2010/main" val="0"/>
              </a:ext>
            </a:extLst>
          </a:blip>
          <a:srcRect l="74445" t="17223" r="17776" b="72591"/>
          <a:stretch>
            <a:fillRect/>
          </a:stretch>
        </p:blipFill>
        <p:spPr bwMode="auto">
          <a:xfrm>
            <a:off x="9058165" y="1884490"/>
            <a:ext cx="711200"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94473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52" presetClass="entr" presetSubtype="0" fill="hold" nodeType="afterEffect">
                                  <p:stCondLst>
                                    <p:cond delay="0"/>
                                  </p:stCondLst>
                                  <p:childTnLst>
                                    <p:set>
                                      <p:cBhvr>
                                        <p:cTn id="12" dur="1" fill="hold">
                                          <p:stCondLst>
                                            <p:cond delay="0"/>
                                          </p:stCondLst>
                                        </p:cTn>
                                        <p:tgtEl>
                                          <p:spTgt spid="97"/>
                                        </p:tgtEl>
                                        <p:attrNameLst>
                                          <p:attrName>style.visibility</p:attrName>
                                        </p:attrNameLst>
                                      </p:cBhvr>
                                      <p:to>
                                        <p:strVal val="visible"/>
                                      </p:to>
                                    </p:set>
                                    <p:animScale>
                                      <p:cBhvr>
                                        <p:cTn id="13" dur="1000" decel="50000" fill="hold">
                                          <p:stCondLst>
                                            <p:cond delay="0"/>
                                          </p:stCondLst>
                                        </p:cTn>
                                        <p:tgtEl>
                                          <p:spTgt spid="9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4" dur="1000" decel="50000" fill="hold">
                                          <p:stCondLst>
                                            <p:cond delay="0"/>
                                          </p:stCondLst>
                                        </p:cTn>
                                        <p:tgtEl>
                                          <p:spTgt spid="97"/>
                                        </p:tgtEl>
                                        <p:attrNameLst>
                                          <p:attrName>ppt_x,ppt_y</p:attrName>
                                        </p:attrNameLst>
                                      </p:cBhvr>
                                      <p:rCtr x="0" y="0"/>
                                    </p:animMotion>
                                    <p:animEffect>
                                      <p:cBhvr>
                                        <p:cTn id="15" dur="1000"/>
                                        <p:tgtEl>
                                          <p:spTgt spid="97"/>
                                        </p:tgtEl>
                                      </p:cBhvr>
                                    </p:animEffect>
                                  </p:childTnLst>
                                </p:cTn>
                              </p:par>
                            </p:childTnLst>
                          </p:cTn>
                        </p:par>
                        <p:par>
                          <p:cTn id="16" fill="hold">
                            <p:stCondLst>
                              <p:cond delay="1500"/>
                            </p:stCondLst>
                            <p:childTnLst>
                              <p:par>
                                <p:cTn id="17" presetID="1" presetClass="entr" presetSubtype="0" fill="hold" nodeType="afterEffect">
                                  <p:stCondLst>
                                    <p:cond delay="0"/>
                                  </p:stCondLst>
                                  <p:childTnLst>
                                    <p:set>
                                      <p:cBhvr>
                                        <p:cTn id="18" dur="1" fill="hold">
                                          <p:stCondLst>
                                            <p:cond delay="0"/>
                                          </p:stCondLst>
                                        </p:cTn>
                                        <p:tgtEl>
                                          <p:spTgt spid="114"/>
                                        </p:tgtEl>
                                        <p:attrNameLst>
                                          <p:attrName>style.visibility</p:attrName>
                                        </p:attrNameLst>
                                      </p:cBhvr>
                                      <p:to>
                                        <p:strVal val="visible"/>
                                      </p:to>
                                    </p:set>
                                  </p:childTnLst>
                                </p:cTn>
                              </p:par>
                              <p:par>
                                <p:cTn id="19" presetID="35" presetClass="emph" presetSubtype="0" repeatCount="5000" fill="hold" nodeType="withEffect">
                                  <p:stCondLst>
                                    <p:cond delay="0"/>
                                  </p:stCondLst>
                                  <p:childTnLst>
                                    <p:anim calcmode="fmla" valueType="str">
                                      <p:cBhvr>
                                        <p:cTn id="20" dur="100" fill="hold"/>
                                        <p:tgtEl>
                                          <p:spTgt spid="114"/>
                                        </p:tgtEl>
                                        <p:attrNameLst>
                                          <p:attrName>style.visibility</p:attrName>
                                        </p:attrNameLst>
                                      </p:cBhvr>
                                      <p:tavLst>
                                        <p:tav tm="0">
                                          <p:val>
                                            <p:strVal val="hidden"/>
                                          </p:val>
                                        </p:tav>
                                        <p:tav tm="50000">
                                          <p:val>
                                            <p:strVal val="visible"/>
                                          </p:val>
                                        </p:tav>
                                      </p:tavLst>
                                    </p:anim>
                                  </p:childTnLst>
                                </p:cTn>
                              </p:par>
                            </p:childTnLst>
                          </p:cTn>
                        </p:par>
                        <p:par>
                          <p:cTn id="21" fill="hold">
                            <p:stCondLst>
                              <p:cond delay="2000"/>
                            </p:stCondLst>
                            <p:childTnLst>
                              <p:par>
                                <p:cTn id="22" presetID="1" presetClass="entr" presetSubtype="0" fill="hold" nodeType="afterEffect">
                                  <p:stCondLst>
                                    <p:cond delay="0"/>
                                  </p:stCondLst>
                                  <p:childTnLst>
                                    <p:set>
                                      <p:cBhvr>
                                        <p:cTn id="23" dur="1" fill="hold">
                                          <p:stCondLst>
                                            <p:cond delay="0"/>
                                          </p:stCondLst>
                                        </p:cTn>
                                        <p:tgtEl>
                                          <p:spTgt spid="115"/>
                                        </p:tgtEl>
                                        <p:attrNameLst>
                                          <p:attrName>style.visibility</p:attrName>
                                        </p:attrNameLst>
                                      </p:cBhvr>
                                      <p:to>
                                        <p:strVal val="visible"/>
                                      </p:to>
                                    </p:set>
                                  </p:childTnLst>
                                </p:cTn>
                              </p:par>
                              <p:par>
                                <p:cTn id="24" presetID="35" presetClass="emph" presetSubtype="0" repeatCount="5000" fill="hold" nodeType="withEffect">
                                  <p:stCondLst>
                                    <p:cond delay="0"/>
                                  </p:stCondLst>
                                  <p:childTnLst>
                                    <p:anim calcmode="fmla" valueType="str">
                                      <p:cBhvr>
                                        <p:cTn id="25" dur="100" fill="hold"/>
                                        <p:tgtEl>
                                          <p:spTgt spid="115"/>
                                        </p:tgtEl>
                                        <p:attrNameLst>
                                          <p:attrName>style.visibility</p:attrName>
                                        </p:attrNameLst>
                                      </p:cBhvr>
                                      <p:tavLst>
                                        <p:tav tm="0">
                                          <p:val>
                                            <p:strVal val="hidden"/>
                                          </p:val>
                                        </p:tav>
                                        <p:tav tm="50000">
                                          <p:val>
                                            <p:strVal val="visible"/>
                                          </p:val>
                                        </p:tav>
                                      </p:tavLst>
                                    </p:anim>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110"/>
                                        </p:tgtEl>
                                        <p:attrNameLst>
                                          <p:attrName>style.visibility</p:attrName>
                                        </p:attrNameLst>
                                      </p:cBhvr>
                                      <p:to>
                                        <p:strVal val="visible"/>
                                      </p:to>
                                    </p:set>
                                    <p:anim calcmode="lin" valueType="num">
                                      <p:cBhvr>
                                        <p:cTn id="29" dur="500" fill="hold"/>
                                        <p:tgtEl>
                                          <p:spTgt spid="110"/>
                                        </p:tgtEl>
                                        <p:attrNameLst>
                                          <p:attrName>ppt_x</p:attrName>
                                        </p:attrNameLst>
                                      </p:cBhvr>
                                      <p:tavLst>
                                        <p:tav tm="0">
                                          <p:val>
                                            <p:strVal val="#ppt_x"/>
                                          </p:val>
                                        </p:tav>
                                        <p:tav tm="100000">
                                          <p:val>
                                            <p:strVal val="#ppt_x"/>
                                          </p:val>
                                        </p:tav>
                                      </p:tavLst>
                                    </p:anim>
                                    <p:anim calcmode="lin" valueType="num">
                                      <p:cBhvr>
                                        <p:cTn id="30" dur="500" fill="hold"/>
                                        <p:tgtEl>
                                          <p:spTgt spid="1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11"/>
                                        </p:tgtEl>
                                        <p:attrNameLst>
                                          <p:attrName>style.visibility</p:attrName>
                                        </p:attrNameLst>
                                      </p:cBhvr>
                                      <p:to>
                                        <p:strVal val="visible"/>
                                      </p:to>
                                    </p:set>
                                    <p:anim calcmode="lin" valueType="num">
                                      <p:cBhvr>
                                        <p:cTn id="33" dur="500" fill="hold"/>
                                        <p:tgtEl>
                                          <p:spTgt spid="111"/>
                                        </p:tgtEl>
                                        <p:attrNameLst>
                                          <p:attrName>ppt_x</p:attrName>
                                        </p:attrNameLst>
                                      </p:cBhvr>
                                      <p:tavLst>
                                        <p:tav tm="0">
                                          <p:val>
                                            <p:strVal val="#ppt_x"/>
                                          </p:val>
                                        </p:tav>
                                        <p:tav tm="100000">
                                          <p:val>
                                            <p:strVal val="#ppt_x"/>
                                          </p:val>
                                        </p:tav>
                                      </p:tavLst>
                                    </p:anim>
                                    <p:anim calcmode="lin" valueType="num">
                                      <p:cBhvr>
                                        <p:cTn id="34" dur="500" fill="hold"/>
                                        <p:tgtEl>
                                          <p:spTgt spid="111"/>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2" presetClass="entr" presetSubtype="4" fill="hold" grpId="0" nodeType="afterEffect">
                                  <p:stCondLst>
                                    <p:cond delay="0"/>
                                  </p:stCondLst>
                                  <p:childTnLst>
                                    <p:set>
                                      <p:cBhvr>
                                        <p:cTn id="37" dur="1" fill="hold">
                                          <p:stCondLst>
                                            <p:cond delay="0"/>
                                          </p:stCondLst>
                                        </p:cTn>
                                        <p:tgtEl>
                                          <p:spTgt spid="112"/>
                                        </p:tgtEl>
                                        <p:attrNameLst>
                                          <p:attrName>style.visibility</p:attrName>
                                        </p:attrNameLst>
                                      </p:cBhvr>
                                      <p:to>
                                        <p:strVal val="visible"/>
                                      </p:to>
                                    </p:set>
                                    <p:anim calcmode="lin" valueType="num">
                                      <p:cBhvr>
                                        <p:cTn id="38" dur="500" fill="hold"/>
                                        <p:tgtEl>
                                          <p:spTgt spid="112"/>
                                        </p:tgtEl>
                                        <p:attrNameLst>
                                          <p:attrName>ppt_x</p:attrName>
                                        </p:attrNameLst>
                                      </p:cBhvr>
                                      <p:tavLst>
                                        <p:tav tm="0">
                                          <p:val>
                                            <p:strVal val="#ppt_x"/>
                                          </p:val>
                                        </p:tav>
                                        <p:tav tm="100000">
                                          <p:val>
                                            <p:strVal val="#ppt_x"/>
                                          </p:val>
                                        </p:tav>
                                      </p:tavLst>
                                    </p:anim>
                                    <p:anim calcmode="lin" valueType="num">
                                      <p:cBhvr>
                                        <p:cTn id="39" dur="500" fill="hold"/>
                                        <p:tgtEl>
                                          <p:spTgt spid="11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13"/>
                                        </p:tgtEl>
                                        <p:attrNameLst>
                                          <p:attrName>style.visibility</p:attrName>
                                        </p:attrNameLst>
                                      </p:cBhvr>
                                      <p:to>
                                        <p:strVal val="visible"/>
                                      </p:to>
                                    </p:set>
                                    <p:anim calcmode="lin" valueType="num">
                                      <p:cBhvr>
                                        <p:cTn id="42" dur="500" fill="hold"/>
                                        <p:tgtEl>
                                          <p:spTgt spid="113"/>
                                        </p:tgtEl>
                                        <p:attrNameLst>
                                          <p:attrName>ppt_x</p:attrName>
                                        </p:attrNameLst>
                                      </p:cBhvr>
                                      <p:tavLst>
                                        <p:tav tm="0">
                                          <p:val>
                                            <p:strVal val="#ppt_x"/>
                                          </p:val>
                                        </p:tav>
                                        <p:tav tm="100000">
                                          <p:val>
                                            <p:strVal val="#ppt_x"/>
                                          </p:val>
                                        </p:tav>
                                      </p:tavLst>
                                    </p:anim>
                                    <p:anim calcmode="lin" valueType="num">
                                      <p:cBhvr>
                                        <p:cTn id="43"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10" grpId="0" bldLvl="0" autoUpdateAnimBg="0"/>
      <p:bldP spid="111" grpId="0" bldLvl="0" autoUpdateAnimBg="0"/>
      <p:bldP spid="112" grpId="0" bldLvl="0" autoUpdateAnimBg="0"/>
      <p:bldP spid="113" grpId="0" bldLvl="0"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展望未来 </a:t>
            </a:r>
            <a:r>
              <a:rPr lang="en-US" altLang="zh-CN" b="1" dirty="0">
                <a:solidFill>
                  <a:schemeClr val="bg1"/>
                </a:solidFill>
                <a:latin typeface="微软雅黑" pitchFamily="34" charset="-122"/>
                <a:ea typeface="微软雅黑" pitchFamily="34" charset="-122"/>
              </a:rPr>
              <a:t>Look ahead</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grpSp>
        <p:nvGrpSpPr>
          <p:cNvPr id="97" name="组合 96"/>
          <p:cNvGrpSpPr/>
          <p:nvPr/>
        </p:nvGrpSpPr>
        <p:grpSpPr>
          <a:xfrm>
            <a:off x="2087280" y="1742156"/>
            <a:ext cx="4536504" cy="3919264"/>
            <a:chOff x="2275966" y="1858271"/>
            <a:chExt cx="4536504" cy="3919264"/>
          </a:xfrm>
        </p:grpSpPr>
        <p:sp>
          <p:nvSpPr>
            <p:cNvPr id="98" name="圆角矩形 1"/>
            <p:cNvSpPr/>
            <p:nvPr/>
          </p:nvSpPr>
          <p:spPr>
            <a:xfrm>
              <a:off x="2275966" y="1858271"/>
              <a:ext cx="4536504" cy="3919264"/>
            </a:xfrm>
            <a:custGeom>
              <a:avLst/>
              <a:gdLst>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805538 w 4536504"/>
                <a:gd name="connsiteY17" fmla="*/ 2509462 h 3919264"/>
                <a:gd name="connsiteX18" fmla="*/ 3325545 w 4536504"/>
                <a:gd name="connsiteY18" fmla="*/ 1872208 h 3919264"/>
                <a:gd name="connsiteX19" fmla="*/ 2879310 w 4536504"/>
                <a:gd name="connsiteY19" fmla="*/ 1872208 h 3919264"/>
                <a:gd name="connsiteX20" fmla="*/ 2458256 w 4536504"/>
                <a:gd name="connsiteY20" fmla="*/ 2405700 h 3919264"/>
                <a:gd name="connsiteX21" fmla="*/ 2458256 w 4536504"/>
                <a:gd name="connsiteY21" fmla="*/ 2711068 h 3919264"/>
                <a:gd name="connsiteX22" fmla="*/ 2967338 w 4536504"/>
                <a:gd name="connsiteY22" fmla="*/ 3195262 h 3919264"/>
                <a:gd name="connsiteX23" fmla="*/ 2964893 w 4536504"/>
                <a:gd name="connsiteY23" fmla="*/ 3199184 h 3919264"/>
                <a:gd name="connsiteX24" fmla="*/ 3445760 w 4536504"/>
                <a:gd name="connsiteY24" fmla="*/ 3199184 h 3919264"/>
                <a:gd name="connsiteX25" fmla="*/ 3495222 w 4536504"/>
                <a:gd name="connsiteY25" fmla="*/ 3248646 h 3919264"/>
                <a:gd name="connsiteX26" fmla="*/ 3495222 w 4536504"/>
                <a:gd name="connsiteY26" fmla="*/ 3869802 h 3919264"/>
                <a:gd name="connsiteX27" fmla="*/ 3445760 w 4536504"/>
                <a:gd name="connsiteY27" fmla="*/ 3919264 h 3919264"/>
                <a:gd name="connsiteX28" fmla="*/ 2824604 w 4536504"/>
                <a:gd name="connsiteY28" fmla="*/ 3919264 h 3919264"/>
                <a:gd name="connsiteX29" fmla="*/ 2775142 w 4536504"/>
                <a:gd name="connsiteY29" fmla="*/ 3869802 h 3919264"/>
                <a:gd name="connsiteX30" fmla="*/ 2775142 w 4536504"/>
                <a:gd name="connsiteY30" fmla="*/ 3495860 h 3919264"/>
                <a:gd name="connsiteX31" fmla="*/ 2237797 w 4536504"/>
                <a:gd name="connsiteY31" fmla="*/ 3114311 h 3919264"/>
                <a:gd name="connsiteX32" fmla="*/ 2214362 w 4536504"/>
                <a:gd name="connsiteY32" fmla="*/ 3096344 h 3919264"/>
                <a:gd name="connsiteX33" fmla="*/ 1518017 w 4536504"/>
                <a:gd name="connsiteY33" fmla="*/ 3096344 h 3919264"/>
                <a:gd name="connsiteX34" fmla="*/ 1448668 w 4536504"/>
                <a:gd name="connsiteY34" fmla="*/ 3026995 h 3919264"/>
                <a:gd name="connsiteX35" fmla="*/ 1448668 w 4536504"/>
                <a:gd name="connsiteY35" fmla="*/ 2508527 h 3919264"/>
                <a:gd name="connsiteX36" fmla="*/ 953449 w 4536504"/>
                <a:gd name="connsiteY36" fmla="*/ 2016224 h 3919264"/>
                <a:gd name="connsiteX37" fmla="*/ 89032 w 4536504"/>
                <a:gd name="connsiteY37" fmla="*/ 2016224 h 3919264"/>
                <a:gd name="connsiteX38" fmla="*/ 0 w 4536504"/>
                <a:gd name="connsiteY38" fmla="*/ 1927192 h 3919264"/>
                <a:gd name="connsiteX39" fmla="*/ 0 w 4536504"/>
                <a:gd name="connsiteY39" fmla="*/ 809112 h 3919264"/>
                <a:gd name="connsiteX40" fmla="*/ 89032 w 4536504"/>
                <a:gd name="connsiteY40" fmla="*/ 720080 h 3919264"/>
                <a:gd name="connsiteX41" fmla="*/ 1207112 w 4536504"/>
                <a:gd name="connsiteY41" fmla="*/ 720080 h 3919264"/>
                <a:gd name="connsiteX42" fmla="*/ 1296144 w 4536504"/>
                <a:gd name="connsiteY42" fmla="*/ 809112 h 3919264"/>
                <a:gd name="connsiteX43" fmla="*/ 1296144 w 4536504"/>
                <a:gd name="connsiteY43" fmla="*/ 1707636 h 3919264"/>
                <a:gd name="connsiteX44" fmla="*/ 1704226 w 4536504"/>
                <a:gd name="connsiteY44" fmla="*/ 2086756 h 3919264"/>
                <a:gd name="connsiteX45" fmla="*/ 2110101 w 4536504"/>
                <a:gd name="connsiteY45" fmla="*/ 2086756 h 3919264"/>
                <a:gd name="connsiteX46" fmla="*/ 2664296 w 4536504"/>
                <a:gd name="connsiteY46" fmla="*/ 1664322 h 3919264"/>
                <a:gd name="connsiteX47" fmla="*/ 2664296 w 4536504"/>
                <a:gd name="connsiteY47" fmla="*/ 995126 h 3919264"/>
                <a:gd name="connsiteX48" fmla="*/ 2728986 w 4536504"/>
                <a:gd name="connsiteY48" fmla="*/ 930436 h 3919264"/>
                <a:gd name="connsiteX49" fmla="*/ 3256610 w 4536504"/>
                <a:gd name="connsiteY49" fmla="*/ 930436 h 3919264"/>
                <a:gd name="connsiteX50" fmla="*/ 3816424 w 4536504"/>
                <a:gd name="connsiteY50" fmla="*/ 464510 h 3919264"/>
                <a:gd name="connsiteX51" fmla="*/ 3816424 w 4536504"/>
                <a:gd name="connsiteY51" fmla="*/ 49462 h 3919264"/>
                <a:gd name="connsiteX52" fmla="*/ 3865886 w 4536504"/>
                <a:gd name="connsiteY52"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37797 w 4536504"/>
                <a:gd name="connsiteY30" fmla="*/ 3114311 h 3919264"/>
                <a:gd name="connsiteX31" fmla="*/ 2214362 w 4536504"/>
                <a:gd name="connsiteY31" fmla="*/ 3096344 h 3919264"/>
                <a:gd name="connsiteX32" fmla="*/ 1518017 w 4536504"/>
                <a:gd name="connsiteY32" fmla="*/ 3096344 h 3919264"/>
                <a:gd name="connsiteX33" fmla="*/ 1448668 w 4536504"/>
                <a:gd name="connsiteY33" fmla="*/ 3026995 h 3919264"/>
                <a:gd name="connsiteX34" fmla="*/ 1448668 w 4536504"/>
                <a:gd name="connsiteY34" fmla="*/ 2508527 h 3919264"/>
                <a:gd name="connsiteX35" fmla="*/ 953449 w 4536504"/>
                <a:gd name="connsiteY35" fmla="*/ 2016224 h 3919264"/>
                <a:gd name="connsiteX36" fmla="*/ 89032 w 4536504"/>
                <a:gd name="connsiteY36" fmla="*/ 2016224 h 3919264"/>
                <a:gd name="connsiteX37" fmla="*/ 0 w 4536504"/>
                <a:gd name="connsiteY37" fmla="*/ 1927192 h 3919264"/>
                <a:gd name="connsiteX38" fmla="*/ 0 w 4536504"/>
                <a:gd name="connsiteY38" fmla="*/ 809112 h 3919264"/>
                <a:gd name="connsiteX39" fmla="*/ 89032 w 4536504"/>
                <a:gd name="connsiteY39" fmla="*/ 720080 h 3919264"/>
                <a:gd name="connsiteX40" fmla="*/ 1207112 w 4536504"/>
                <a:gd name="connsiteY40" fmla="*/ 720080 h 3919264"/>
                <a:gd name="connsiteX41" fmla="*/ 1296144 w 4536504"/>
                <a:gd name="connsiteY41" fmla="*/ 809112 h 3919264"/>
                <a:gd name="connsiteX42" fmla="*/ 1296144 w 4536504"/>
                <a:gd name="connsiteY42" fmla="*/ 1707636 h 3919264"/>
                <a:gd name="connsiteX43" fmla="*/ 1704226 w 4536504"/>
                <a:gd name="connsiteY43" fmla="*/ 2086756 h 3919264"/>
                <a:gd name="connsiteX44" fmla="*/ 2110101 w 4536504"/>
                <a:gd name="connsiteY44" fmla="*/ 2086756 h 3919264"/>
                <a:gd name="connsiteX45" fmla="*/ 2664296 w 4536504"/>
                <a:gd name="connsiteY45" fmla="*/ 1664322 h 3919264"/>
                <a:gd name="connsiteX46" fmla="*/ 2664296 w 4536504"/>
                <a:gd name="connsiteY46" fmla="*/ 995126 h 3919264"/>
                <a:gd name="connsiteX47" fmla="*/ 2728986 w 4536504"/>
                <a:gd name="connsiteY47" fmla="*/ 930436 h 3919264"/>
                <a:gd name="connsiteX48" fmla="*/ 3256610 w 4536504"/>
                <a:gd name="connsiteY48" fmla="*/ 930436 h 3919264"/>
                <a:gd name="connsiteX49" fmla="*/ 3816424 w 4536504"/>
                <a:gd name="connsiteY49" fmla="*/ 464510 h 3919264"/>
                <a:gd name="connsiteX50" fmla="*/ 3816424 w 4536504"/>
                <a:gd name="connsiteY50" fmla="*/ 49462 h 3919264"/>
                <a:gd name="connsiteX51" fmla="*/ 3865886 w 4536504"/>
                <a:gd name="connsiteY51"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14362 w 4536504"/>
                <a:gd name="connsiteY30" fmla="*/ 3096344 h 3919264"/>
                <a:gd name="connsiteX31" fmla="*/ 1518017 w 4536504"/>
                <a:gd name="connsiteY31" fmla="*/ 3096344 h 3919264"/>
                <a:gd name="connsiteX32" fmla="*/ 1448668 w 4536504"/>
                <a:gd name="connsiteY32" fmla="*/ 3026995 h 3919264"/>
                <a:gd name="connsiteX33" fmla="*/ 1448668 w 4536504"/>
                <a:gd name="connsiteY33" fmla="*/ 2508527 h 3919264"/>
                <a:gd name="connsiteX34" fmla="*/ 953449 w 4536504"/>
                <a:gd name="connsiteY34" fmla="*/ 2016224 h 3919264"/>
                <a:gd name="connsiteX35" fmla="*/ 89032 w 4536504"/>
                <a:gd name="connsiteY35" fmla="*/ 2016224 h 3919264"/>
                <a:gd name="connsiteX36" fmla="*/ 0 w 4536504"/>
                <a:gd name="connsiteY36" fmla="*/ 1927192 h 3919264"/>
                <a:gd name="connsiteX37" fmla="*/ 0 w 4536504"/>
                <a:gd name="connsiteY37" fmla="*/ 809112 h 3919264"/>
                <a:gd name="connsiteX38" fmla="*/ 89032 w 4536504"/>
                <a:gd name="connsiteY38" fmla="*/ 720080 h 3919264"/>
                <a:gd name="connsiteX39" fmla="*/ 1207112 w 4536504"/>
                <a:gd name="connsiteY39" fmla="*/ 720080 h 3919264"/>
                <a:gd name="connsiteX40" fmla="*/ 1296144 w 4536504"/>
                <a:gd name="connsiteY40" fmla="*/ 809112 h 3919264"/>
                <a:gd name="connsiteX41" fmla="*/ 1296144 w 4536504"/>
                <a:gd name="connsiteY41" fmla="*/ 1707636 h 3919264"/>
                <a:gd name="connsiteX42" fmla="*/ 1704226 w 4536504"/>
                <a:gd name="connsiteY42" fmla="*/ 2086756 h 3919264"/>
                <a:gd name="connsiteX43" fmla="*/ 2110101 w 4536504"/>
                <a:gd name="connsiteY43" fmla="*/ 2086756 h 3919264"/>
                <a:gd name="connsiteX44" fmla="*/ 2664296 w 4536504"/>
                <a:gd name="connsiteY44" fmla="*/ 1664322 h 3919264"/>
                <a:gd name="connsiteX45" fmla="*/ 2664296 w 4536504"/>
                <a:gd name="connsiteY45" fmla="*/ 995126 h 3919264"/>
                <a:gd name="connsiteX46" fmla="*/ 2728986 w 4536504"/>
                <a:gd name="connsiteY46" fmla="*/ 930436 h 3919264"/>
                <a:gd name="connsiteX47" fmla="*/ 3256610 w 4536504"/>
                <a:gd name="connsiteY47" fmla="*/ 930436 h 3919264"/>
                <a:gd name="connsiteX48" fmla="*/ 3816424 w 4536504"/>
                <a:gd name="connsiteY48" fmla="*/ 464510 h 3919264"/>
                <a:gd name="connsiteX49" fmla="*/ 3816424 w 4536504"/>
                <a:gd name="connsiteY49" fmla="*/ 49462 h 3919264"/>
                <a:gd name="connsiteX50" fmla="*/ 3865886 w 4536504"/>
                <a:gd name="connsiteY50"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14362 w 4536504"/>
                <a:gd name="connsiteY30" fmla="*/ 3096344 h 3919264"/>
                <a:gd name="connsiteX31" fmla="*/ 1518017 w 4536504"/>
                <a:gd name="connsiteY31" fmla="*/ 3096344 h 3919264"/>
                <a:gd name="connsiteX32" fmla="*/ 1448668 w 4536504"/>
                <a:gd name="connsiteY32" fmla="*/ 3026995 h 3919264"/>
                <a:gd name="connsiteX33" fmla="*/ 1448668 w 4536504"/>
                <a:gd name="connsiteY33" fmla="*/ 2508527 h 3919264"/>
                <a:gd name="connsiteX34" fmla="*/ 953449 w 4536504"/>
                <a:gd name="connsiteY34" fmla="*/ 2016224 h 3919264"/>
                <a:gd name="connsiteX35" fmla="*/ 89032 w 4536504"/>
                <a:gd name="connsiteY35" fmla="*/ 2016224 h 3919264"/>
                <a:gd name="connsiteX36" fmla="*/ 0 w 4536504"/>
                <a:gd name="connsiteY36" fmla="*/ 1927192 h 3919264"/>
                <a:gd name="connsiteX37" fmla="*/ 0 w 4536504"/>
                <a:gd name="connsiteY37" fmla="*/ 809112 h 3919264"/>
                <a:gd name="connsiteX38" fmla="*/ 89032 w 4536504"/>
                <a:gd name="connsiteY38" fmla="*/ 720080 h 3919264"/>
                <a:gd name="connsiteX39" fmla="*/ 1207112 w 4536504"/>
                <a:gd name="connsiteY39" fmla="*/ 720080 h 3919264"/>
                <a:gd name="connsiteX40" fmla="*/ 1296144 w 4536504"/>
                <a:gd name="connsiteY40" fmla="*/ 809112 h 3919264"/>
                <a:gd name="connsiteX41" fmla="*/ 1296144 w 4536504"/>
                <a:gd name="connsiteY41" fmla="*/ 1707636 h 3919264"/>
                <a:gd name="connsiteX42" fmla="*/ 1704226 w 4536504"/>
                <a:gd name="connsiteY42" fmla="*/ 2086756 h 3919264"/>
                <a:gd name="connsiteX43" fmla="*/ 2110101 w 4536504"/>
                <a:gd name="connsiteY43" fmla="*/ 2086756 h 3919264"/>
                <a:gd name="connsiteX44" fmla="*/ 2664296 w 4536504"/>
                <a:gd name="connsiteY44" fmla="*/ 1664322 h 3919264"/>
                <a:gd name="connsiteX45" fmla="*/ 2664296 w 4536504"/>
                <a:gd name="connsiteY45" fmla="*/ 995126 h 3919264"/>
                <a:gd name="connsiteX46" fmla="*/ 2728986 w 4536504"/>
                <a:gd name="connsiteY46" fmla="*/ 930436 h 3919264"/>
                <a:gd name="connsiteX47" fmla="*/ 3256610 w 4536504"/>
                <a:gd name="connsiteY47" fmla="*/ 930436 h 3919264"/>
                <a:gd name="connsiteX48" fmla="*/ 3816424 w 4536504"/>
                <a:gd name="connsiteY48" fmla="*/ 464510 h 3919264"/>
                <a:gd name="connsiteX49" fmla="*/ 3816424 w 4536504"/>
                <a:gd name="connsiteY49" fmla="*/ 49462 h 3919264"/>
                <a:gd name="connsiteX50" fmla="*/ 3865886 w 4536504"/>
                <a:gd name="connsiteY50" fmla="*/ 0 h 3919264"/>
                <a:gd name="connsiteX0" fmla="*/ 3865886 w 4536504"/>
                <a:gd name="connsiteY0" fmla="*/ 0 h 3919264"/>
                <a:gd name="connsiteX1" fmla="*/ 4487042 w 4536504"/>
                <a:gd name="connsiteY1" fmla="*/ 0 h 3919264"/>
                <a:gd name="connsiteX2" fmla="*/ 4536504 w 4536504"/>
                <a:gd name="connsiteY2" fmla="*/ 49462 h 3919264"/>
                <a:gd name="connsiteX3" fmla="*/ 4536504 w 4536504"/>
                <a:gd name="connsiteY3" fmla="*/ 670618 h 3919264"/>
                <a:gd name="connsiteX4" fmla="*/ 4487042 w 4536504"/>
                <a:gd name="connsiteY4" fmla="*/ 720080 h 3919264"/>
                <a:gd name="connsiteX5" fmla="*/ 4097918 w 4536504"/>
                <a:gd name="connsiteY5" fmla="*/ 720080 h 3919264"/>
                <a:gd name="connsiteX6" fmla="*/ 3606068 w 4536504"/>
                <a:gd name="connsiteY6" fmla="*/ 1182801 h 3919264"/>
                <a:gd name="connsiteX7" fmla="*/ 3606068 w 4536504"/>
                <a:gd name="connsiteY7" fmla="*/ 1356441 h 3919264"/>
                <a:gd name="connsiteX8" fmla="*/ 3609595 w 4536504"/>
                <a:gd name="connsiteY8" fmla="*/ 1725690 h 3919264"/>
                <a:gd name="connsiteX9" fmla="*/ 4111762 w 4536504"/>
                <a:gd name="connsiteY9" fmla="*/ 2193410 h 3919264"/>
                <a:gd name="connsiteX10" fmla="*/ 4487042 w 4536504"/>
                <a:gd name="connsiteY10" fmla="*/ 2193410 h 3919264"/>
                <a:gd name="connsiteX11" fmla="*/ 4536504 w 4536504"/>
                <a:gd name="connsiteY11" fmla="*/ 2242872 h 3919264"/>
                <a:gd name="connsiteX12" fmla="*/ 4536504 w 4536504"/>
                <a:gd name="connsiteY12" fmla="*/ 2864028 h 3919264"/>
                <a:gd name="connsiteX13" fmla="*/ 4487042 w 4536504"/>
                <a:gd name="connsiteY13" fmla="*/ 2913490 h 3919264"/>
                <a:gd name="connsiteX14" fmla="*/ 3865886 w 4536504"/>
                <a:gd name="connsiteY14" fmla="*/ 2913490 h 3919264"/>
                <a:gd name="connsiteX15" fmla="*/ 3816424 w 4536504"/>
                <a:gd name="connsiteY15" fmla="*/ 2864028 h 3919264"/>
                <a:gd name="connsiteX16" fmla="*/ 3816424 w 4536504"/>
                <a:gd name="connsiteY16" fmla="*/ 2499630 h 3919264"/>
                <a:gd name="connsiteX17" fmla="*/ 3325545 w 4536504"/>
                <a:gd name="connsiteY17" fmla="*/ 1872208 h 3919264"/>
                <a:gd name="connsiteX18" fmla="*/ 2879310 w 4536504"/>
                <a:gd name="connsiteY18" fmla="*/ 1872208 h 3919264"/>
                <a:gd name="connsiteX19" fmla="*/ 2458256 w 4536504"/>
                <a:gd name="connsiteY19" fmla="*/ 2405700 h 3919264"/>
                <a:gd name="connsiteX20" fmla="*/ 2458256 w 4536504"/>
                <a:gd name="connsiteY20" fmla="*/ 2711068 h 3919264"/>
                <a:gd name="connsiteX21" fmla="*/ 2967338 w 4536504"/>
                <a:gd name="connsiteY21" fmla="*/ 3195262 h 3919264"/>
                <a:gd name="connsiteX22" fmla="*/ 2964893 w 4536504"/>
                <a:gd name="connsiteY22" fmla="*/ 3199184 h 3919264"/>
                <a:gd name="connsiteX23" fmla="*/ 3445760 w 4536504"/>
                <a:gd name="connsiteY23" fmla="*/ 3199184 h 3919264"/>
                <a:gd name="connsiteX24" fmla="*/ 3495222 w 4536504"/>
                <a:gd name="connsiteY24" fmla="*/ 3248646 h 3919264"/>
                <a:gd name="connsiteX25" fmla="*/ 3495222 w 4536504"/>
                <a:gd name="connsiteY25" fmla="*/ 3869802 h 3919264"/>
                <a:gd name="connsiteX26" fmla="*/ 3445760 w 4536504"/>
                <a:gd name="connsiteY26" fmla="*/ 3919264 h 3919264"/>
                <a:gd name="connsiteX27" fmla="*/ 2824604 w 4536504"/>
                <a:gd name="connsiteY27" fmla="*/ 3919264 h 3919264"/>
                <a:gd name="connsiteX28" fmla="*/ 2775142 w 4536504"/>
                <a:gd name="connsiteY28" fmla="*/ 3869802 h 3919264"/>
                <a:gd name="connsiteX29" fmla="*/ 2775142 w 4536504"/>
                <a:gd name="connsiteY29" fmla="*/ 3495860 h 3919264"/>
                <a:gd name="connsiteX30" fmla="*/ 2214362 w 4536504"/>
                <a:gd name="connsiteY30" fmla="*/ 3096344 h 3919264"/>
                <a:gd name="connsiteX31" fmla="*/ 1518017 w 4536504"/>
                <a:gd name="connsiteY31" fmla="*/ 3096344 h 3919264"/>
                <a:gd name="connsiteX32" fmla="*/ 1448668 w 4536504"/>
                <a:gd name="connsiteY32" fmla="*/ 3026995 h 3919264"/>
                <a:gd name="connsiteX33" fmla="*/ 1448668 w 4536504"/>
                <a:gd name="connsiteY33" fmla="*/ 2508527 h 3919264"/>
                <a:gd name="connsiteX34" fmla="*/ 953449 w 4536504"/>
                <a:gd name="connsiteY34" fmla="*/ 2016224 h 3919264"/>
                <a:gd name="connsiteX35" fmla="*/ 89032 w 4536504"/>
                <a:gd name="connsiteY35" fmla="*/ 2016224 h 3919264"/>
                <a:gd name="connsiteX36" fmla="*/ 0 w 4536504"/>
                <a:gd name="connsiteY36" fmla="*/ 1927192 h 3919264"/>
                <a:gd name="connsiteX37" fmla="*/ 0 w 4536504"/>
                <a:gd name="connsiteY37" fmla="*/ 809112 h 3919264"/>
                <a:gd name="connsiteX38" fmla="*/ 89032 w 4536504"/>
                <a:gd name="connsiteY38" fmla="*/ 720080 h 3919264"/>
                <a:gd name="connsiteX39" fmla="*/ 1207112 w 4536504"/>
                <a:gd name="connsiteY39" fmla="*/ 720080 h 3919264"/>
                <a:gd name="connsiteX40" fmla="*/ 1296144 w 4536504"/>
                <a:gd name="connsiteY40" fmla="*/ 809112 h 3919264"/>
                <a:gd name="connsiteX41" fmla="*/ 1296144 w 4536504"/>
                <a:gd name="connsiteY41" fmla="*/ 1707636 h 3919264"/>
                <a:gd name="connsiteX42" fmla="*/ 1704226 w 4536504"/>
                <a:gd name="connsiteY42" fmla="*/ 2086756 h 3919264"/>
                <a:gd name="connsiteX43" fmla="*/ 2110101 w 4536504"/>
                <a:gd name="connsiteY43" fmla="*/ 2086756 h 3919264"/>
                <a:gd name="connsiteX44" fmla="*/ 2664296 w 4536504"/>
                <a:gd name="connsiteY44" fmla="*/ 1664322 h 3919264"/>
                <a:gd name="connsiteX45" fmla="*/ 2664296 w 4536504"/>
                <a:gd name="connsiteY45" fmla="*/ 995126 h 3919264"/>
                <a:gd name="connsiteX46" fmla="*/ 2728986 w 4536504"/>
                <a:gd name="connsiteY46" fmla="*/ 930436 h 3919264"/>
                <a:gd name="connsiteX47" fmla="*/ 3256610 w 4536504"/>
                <a:gd name="connsiteY47" fmla="*/ 930436 h 3919264"/>
                <a:gd name="connsiteX48" fmla="*/ 3816424 w 4536504"/>
                <a:gd name="connsiteY48" fmla="*/ 464510 h 3919264"/>
                <a:gd name="connsiteX49" fmla="*/ 3816424 w 4536504"/>
                <a:gd name="connsiteY49" fmla="*/ 49462 h 3919264"/>
                <a:gd name="connsiteX50" fmla="*/ 3865886 w 4536504"/>
                <a:gd name="connsiteY50" fmla="*/ 0 h 391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536504" h="3919264">
                  <a:moveTo>
                    <a:pt x="3865886" y="0"/>
                  </a:moveTo>
                  <a:lnTo>
                    <a:pt x="4487042" y="0"/>
                  </a:lnTo>
                  <a:cubicBezTo>
                    <a:pt x="4514359" y="0"/>
                    <a:pt x="4536504" y="22145"/>
                    <a:pt x="4536504" y="49462"/>
                  </a:cubicBezTo>
                  <a:lnTo>
                    <a:pt x="4536504" y="670618"/>
                  </a:lnTo>
                  <a:cubicBezTo>
                    <a:pt x="4536504" y="697935"/>
                    <a:pt x="4514359" y="720080"/>
                    <a:pt x="4487042" y="720080"/>
                  </a:cubicBezTo>
                  <a:lnTo>
                    <a:pt x="4097918" y="720080"/>
                  </a:lnTo>
                  <a:cubicBezTo>
                    <a:pt x="3728485" y="786990"/>
                    <a:pt x="3626180" y="1038835"/>
                    <a:pt x="3606068" y="1182801"/>
                  </a:cubicBezTo>
                  <a:lnTo>
                    <a:pt x="3606068" y="1356441"/>
                  </a:lnTo>
                  <a:cubicBezTo>
                    <a:pt x="3607244" y="1479524"/>
                    <a:pt x="3608420" y="1602607"/>
                    <a:pt x="3609595" y="1725690"/>
                  </a:cubicBezTo>
                  <a:cubicBezTo>
                    <a:pt x="3757628" y="2077855"/>
                    <a:pt x="3910674" y="2124181"/>
                    <a:pt x="4111762" y="2193410"/>
                  </a:cubicBezTo>
                  <a:lnTo>
                    <a:pt x="4487042" y="2193410"/>
                  </a:lnTo>
                  <a:cubicBezTo>
                    <a:pt x="4514359" y="2193410"/>
                    <a:pt x="4536504" y="2215555"/>
                    <a:pt x="4536504" y="2242872"/>
                  </a:cubicBezTo>
                  <a:lnTo>
                    <a:pt x="4536504" y="2864028"/>
                  </a:lnTo>
                  <a:cubicBezTo>
                    <a:pt x="4536504" y="2891345"/>
                    <a:pt x="4514359" y="2913490"/>
                    <a:pt x="4487042" y="2913490"/>
                  </a:cubicBezTo>
                  <a:lnTo>
                    <a:pt x="3865886" y="2913490"/>
                  </a:lnTo>
                  <a:cubicBezTo>
                    <a:pt x="3838569" y="2913490"/>
                    <a:pt x="3816424" y="2891345"/>
                    <a:pt x="3816424" y="2864028"/>
                  </a:cubicBezTo>
                  <a:lnTo>
                    <a:pt x="3816424" y="2499630"/>
                  </a:lnTo>
                  <a:cubicBezTo>
                    <a:pt x="3822322" y="2110692"/>
                    <a:pt x="3566227" y="1896414"/>
                    <a:pt x="3325545" y="1872208"/>
                  </a:cubicBezTo>
                  <a:lnTo>
                    <a:pt x="2879310" y="1872208"/>
                  </a:lnTo>
                  <a:cubicBezTo>
                    <a:pt x="2531323" y="2003356"/>
                    <a:pt x="2492442" y="2228681"/>
                    <a:pt x="2458256" y="2405700"/>
                  </a:cubicBezTo>
                  <a:lnTo>
                    <a:pt x="2458256" y="2711068"/>
                  </a:lnTo>
                  <a:cubicBezTo>
                    <a:pt x="2535109" y="3132774"/>
                    <a:pt x="2764526" y="3154096"/>
                    <a:pt x="2967338" y="3195262"/>
                  </a:cubicBezTo>
                  <a:lnTo>
                    <a:pt x="2964893" y="3199184"/>
                  </a:lnTo>
                  <a:lnTo>
                    <a:pt x="3445760" y="3199184"/>
                  </a:lnTo>
                  <a:cubicBezTo>
                    <a:pt x="3473077" y="3199184"/>
                    <a:pt x="3495222" y="3221329"/>
                    <a:pt x="3495222" y="3248646"/>
                  </a:cubicBezTo>
                  <a:lnTo>
                    <a:pt x="3495222" y="3869802"/>
                  </a:lnTo>
                  <a:cubicBezTo>
                    <a:pt x="3495222" y="3897119"/>
                    <a:pt x="3473077" y="3919264"/>
                    <a:pt x="3445760" y="3919264"/>
                  </a:cubicBezTo>
                  <a:lnTo>
                    <a:pt x="2824604" y="3919264"/>
                  </a:lnTo>
                  <a:cubicBezTo>
                    <a:pt x="2797287" y="3919264"/>
                    <a:pt x="2775142" y="3897119"/>
                    <a:pt x="2775142" y="3869802"/>
                  </a:cubicBezTo>
                  <a:lnTo>
                    <a:pt x="2775142" y="3495860"/>
                  </a:lnTo>
                  <a:cubicBezTo>
                    <a:pt x="2774146" y="3279619"/>
                    <a:pt x="2531761" y="3096148"/>
                    <a:pt x="2214362" y="3096344"/>
                  </a:cubicBezTo>
                  <a:lnTo>
                    <a:pt x="1518017" y="3096344"/>
                  </a:lnTo>
                  <a:cubicBezTo>
                    <a:pt x="1479717" y="3096344"/>
                    <a:pt x="1448668" y="3065295"/>
                    <a:pt x="1448668" y="3026995"/>
                  </a:cubicBezTo>
                  <a:lnTo>
                    <a:pt x="1448668" y="2508527"/>
                  </a:lnTo>
                  <a:cubicBezTo>
                    <a:pt x="1410010" y="2284169"/>
                    <a:pt x="1283234" y="2050340"/>
                    <a:pt x="953449" y="2016224"/>
                  </a:cubicBezTo>
                  <a:lnTo>
                    <a:pt x="89032" y="2016224"/>
                  </a:lnTo>
                  <a:cubicBezTo>
                    <a:pt x="39861" y="2016224"/>
                    <a:pt x="0" y="1976363"/>
                    <a:pt x="0" y="1927192"/>
                  </a:cubicBezTo>
                  <a:lnTo>
                    <a:pt x="0" y="809112"/>
                  </a:lnTo>
                  <a:cubicBezTo>
                    <a:pt x="0" y="759941"/>
                    <a:pt x="39861" y="720080"/>
                    <a:pt x="89032" y="720080"/>
                  </a:cubicBezTo>
                  <a:lnTo>
                    <a:pt x="1207112" y="720080"/>
                  </a:lnTo>
                  <a:cubicBezTo>
                    <a:pt x="1256283" y="720080"/>
                    <a:pt x="1296144" y="759941"/>
                    <a:pt x="1296144" y="809112"/>
                  </a:cubicBezTo>
                  <a:lnTo>
                    <a:pt x="1296144" y="1707636"/>
                  </a:lnTo>
                  <a:cubicBezTo>
                    <a:pt x="1370957" y="1982046"/>
                    <a:pt x="1542981" y="2062787"/>
                    <a:pt x="1704226" y="2086756"/>
                  </a:cubicBezTo>
                  <a:lnTo>
                    <a:pt x="2110101" y="2086756"/>
                  </a:lnTo>
                  <a:cubicBezTo>
                    <a:pt x="2468449" y="2037373"/>
                    <a:pt x="2584530" y="1883758"/>
                    <a:pt x="2664296" y="1664322"/>
                  </a:cubicBezTo>
                  <a:lnTo>
                    <a:pt x="2664296" y="995126"/>
                  </a:lnTo>
                  <a:cubicBezTo>
                    <a:pt x="2664296" y="959399"/>
                    <a:pt x="2693259" y="930436"/>
                    <a:pt x="2728986" y="930436"/>
                  </a:cubicBezTo>
                  <a:lnTo>
                    <a:pt x="3256610" y="930436"/>
                  </a:lnTo>
                  <a:cubicBezTo>
                    <a:pt x="3553092" y="919609"/>
                    <a:pt x="3749771" y="773757"/>
                    <a:pt x="3816424" y="464510"/>
                  </a:cubicBezTo>
                  <a:lnTo>
                    <a:pt x="3816424" y="49462"/>
                  </a:lnTo>
                  <a:cubicBezTo>
                    <a:pt x="3816424" y="22145"/>
                    <a:pt x="3838569" y="0"/>
                    <a:pt x="3865886" y="0"/>
                  </a:cubicBezTo>
                  <a:close/>
                </a:path>
              </a:pathLst>
            </a:custGeom>
            <a:solidFill>
              <a:srgbClr val="0070C0"/>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99"/>
            <p:cNvSpPr/>
            <p:nvPr/>
          </p:nvSpPr>
          <p:spPr>
            <a:xfrm>
              <a:off x="2379680" y="2680936"/>
              <a:ext cx="1079228" cy="1079228"/>
            </a:xfrm>
            <a:prstGeom prst="roundRect">
              <a:avLst>
                <a:gd name="adj" fmla="val 6869"/>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圆角矩形 100"/>
            <p:cNvSpPr/>
            <p:nvPr/>
          </p:nvSpPr>
          <p:spPr>
            <a:xfrm>
              <a:off x="3795594" y="4030534"/>
              <a:ext cx="862166" cy="862166"/>
            </a:xfrm>
            <a:prstGeom prst="roundRect">
              <a:avLst>
                <a:gd name="adj" fmla="val 6869"/>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02" name="圆角矩形 101"/>
            <p:cNvSpPr/>
            <p:nvPr/>
          </p:nvSpPr>
          <p:spPr>
            <a:xfrm>
              <a:off x="5012270" y="2870988"/>
              <a:ext cx="792088" cy="792088"/>
            </a:xfrm>
            <a:prstGeom prst="roundRect">
              <a:avLst>
                <a:gd name="adj" fmla="val 6869"/>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03" name="圆角矩形 102"/>
            <p:cNvSpPr/>
            <p:nvPr/>
          </p:nvSpPr>
          <p:spPr>
            <a:xfrm>
              <a:off x="5109917" y="5113262"/>
              <a:ext cx="612000" cy="612000"/>
            </a:xfrm>
            <a:prstGeom prst="roundRect">
              <a:avLst>
                <a:gd name="adj" fmla="val 6869"/>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04" name="圆角矩形 103"/>
            <p:cNvSpPr/>
            <p:nvPr/>
          </p:nvSpPr>
          <p:spPr>
            <a:xfrm>
              <a:off x="6142593" y="4113011"/>
              <a:ext cx="612000" cy="612000"/>
            </a:xfrm>
            <a:prstGeom prst="roundRect">
              <a:avLst>
                <a:gd name="adj" fmla="val 6869"/>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05" name="圆角矩形 104"/>
            <p:cNvSpPr/>
            <p:nvPr/>
          </p:nvSpPr>
          <p:spPr>
            <a:xfrm>
              <a:off x="6142593" y="1904437"/>
              <a:ext cx="612000" cy="612000"/>
            </a:xfrm>
            <a:prstGeom prst="roundRect">
              <a:avLst>
                <a:gd name="adj" fmla="val 6869"/>
              </a:avLst>
            </a:prstGeom>
            <a:gradFill flip="none" rotWithShape="1">
              <a:gsLst>
                <a:gs pos="0">
                  <a:srgbClr val="C9CBC8"/>
                </a:gs>
                <a:gs pos="100000">
                  <a:srgbClr val="FCFCFC"/>
                </a:gs>
              </a:gsLst>
              <a:lin ang="8100000" scaled="1"/>
              <a:tileRect/>
            </a:gradFill>
            <a:ln w="12700">
              <a:gradFill flip="none" rotWithShape="1">
                <a:gsLst>
                  <a:gs pos="0">
                    <a:srgbClr val="FCFDFD"/>
                  </a:gs>
                  <a:gs pos="100000">
                    <a:srgbClr val="CFD4D0"/>
                  </a:gs>
                </a:gsLst>
                <a:lin ang="8100000" scaled="1"/>
                <a:tileRect/>
              </a:gradFill>
            </a:ln>
            <a:effectLst>
              <a:outerShdw blurRad="342900" dist="1524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06" name="TextBox 86"/>
            <p:cNvSpPr txBox="1"/>
            <p:nvPr/>
          </p:nvSpPr>
          <p:spPr>
            <a:xfrm>
              <a:off x="2291373" y="2870988"/>
              <a:ext cx="1296144" cy="707886"/>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添加</a:t>
              </a:r>
              <a:endParaRPr lang="en-US" altLang="zh-CN" sz="2000" b="1" dirty="0">
                <a:latin typeface="微软雅黑" panose="020B0503020204020204" pitchFamily="34" charset="-122"/>
                <a:ea typeface="微软雅黑" panose="020B0503020204020204" pitchFamily="34" charset="-122"/>
              </a:endParaRPr>
            </a:p>
            <a:p>
              <a:pPr algn="ctr"/>
              <a:r>
                <a:rPr lang="zh-CN" altLang="en-US" sz="2000" b="1" dirty="0">
                  <a:latin typeface="微软雅黑" panose="020B0503020204020204" pitchFamily="34" charset="-122"/>
                  <a:ea typeface="微软雅黑" panose="020B0503020204020204" pitchFamily="34" charset="-122"/>
                </a:rPr>
                <a:t>文字</a:t>
              </a:r>
              <a:endParaRPr lang="en-US" altLang="zh-CN" sz="2000" b="1" dirty="0">
                <a:latin typeface="微软雅黑" panose="020B0503020204020204" pitchFamily="34" charset="-122"/>
                <a:ea typeface="微软雅黑" panose="020B0503020204020204" pitchFamily="34" charset="-122"/>
              </a:endParaRPr>
            </a:p>
          </p:txBody>
        </p:sp>
        <p:sp>
          <p:nvSpPr>
            <p:cNvPr id="107" name="Freeform 16"/>
            <p:cNvSpPr>
              <a:spLocks noEditPoints="1"/>
            </p:cNvSpPr>
            <p:nvPr/>
          </p:nvSpPr>
          <p:spPr bwMode="auto">
            <a:xfrm>
              <a:off x="5269599" y="3162114"/>
              <a:ext cx="262533" cy="209835"/>
            </a:xfrm>
            <a:custGeom>
              <a:avLst/>
              <a:gdLst>
                <a:gd name="T0" fmla="*/ 153 w 274"/>
                <a:gd name="T1" fmla="*/ 85 h 219"/>
                <a:gd name="T2" fmla="*/ 175 w 274"/>
                <a:gd name="T3" fmla="*/ 107 h 219"/>
                <a:gd name="T4" fmla="*/ 175 w 274"/>
                <a:gd name="T5" fmla="*/ 140 h 219"/>
                <a:gd name="T6" fmla="*/ 153 w 274"/>
                <a:gd name="T7" fmla="*/ 162 h 219"/>
                <a:gd name="T8" fmla="*/ 121 w 274"/>
                <a:gd name="T9" fmla="*/ 162 h 219"/>
                <a:gd name="T10" fmla="*/ 100 w 274"/>
                <a:gd name="T11" fmla="*/ 140 h 219"/>
                <a:gd name="T12" fmla="*/ 100 w 274"/>
                <a:gd name="T13" fmla="*/ 107 h 219"/>
                <a:gd name="T14" fmla="*/ 121 w 274"/>
                <a:gd name="T15" fmla="*/ 85 h 219"/>
                <a:gd name="T16" fmla="*/ 237 w 274"/>
                <a:gd name="T17" fmla="*/ 69 h 219"/>
                <a:gd name="T18" fmla="*/ 231 w 274"/>
                <a:gd name="T19" fmla="*/ 71 h 219"/>
                <a:gd name="T20" fmla="*/ 228 w 274"/>
                <a:gd name="T21" fmla="*/ 78 h 219"/>
                <a:gd name="T22" fmla="*/ 231 w 274"/>
                <a:gd name="T23" fmla="*/ 85 h 219"/>
                <a:gd name="T24" fmla="*/ 237 w 274"/>
                <a:gd name="T25" fmla="*/ 88 h 219"/>
                <a:gd name="T26" fmla="*/ 244 w 274"/>
                <a:gd name="T27" fmla="*/ 85 h 219"/>
                <a:gd name="T28" fmla="*/ 247 w 274"/>
                <a:gd name="T29" fmla="*/ 78 h 219"/>
                <a:gd name="T30" fmla="*/ 244 w 274"/>
                <a:gd name="T31" fmla="*/ 71 h 219"/>
                <a:gd name="T32" fmla="*/ 237 w 274"/>
                <a:gd name="T33" fmla="*/ 69 h 219"/>
                <a:gd name="T34" fmla="*/ 115 w 274"/>
                <a:gd name="T35" fmla="*/ 59 h 219"/>
                <a:gd name="T36" fmla="*/ 82 w 274"/>
                <a:gd name="T37" fmla="*/ 83 h 219"/>
                <a:gd name="T38" fmla="*/ 68 w 274"/>
                <a:gd name="T39" fmla="*/ 124 h 219"/>
                <a:gd name="T40" fmla="*/ 82 w 274"/>
                <a:gd name="T41" fmla="*/ 164 h 219"/>
                <a:gd name="T42" fmla="*/ 115 w 274"/>
                <a:gd name="T43" fmla="*/ 189 h 219"/>
                <a:gd name="T44" fmla="*/ 158 w 274"/>
                <a:gd name="T45" fmla="*/ 189 h 219"/>
                <a:gd name="T46" fmla="*/ 193 w 274"/>
                <a:gd name="T47" fmla="*/ 164 h 219"/>
                <a:gd name="T48" fmla="*/ 205 w 274"/>
                <a:gd name="T49" fmla="*/ 124 h 219"/>
                <a:gd name="T50" fmla="*/ 193 w 274"/>
                <a:gd name="T51" fmla="*/ 83 h 219"/>
                <a:gd name="T52" fmla="*/ 158 w 274"/>
                <a:gd name="T53" fmla="*/ 59 h 219"/>
                <a:gd name="T54" fmla="*/ 91 w 274"/>
                <a:gd name="T55" fmla="*/ 0 h 219"/>
                <a:gd name="T56" fmla="*/ 188 w 274"/>
                <a:gd name="T57" fmla="*/ 0 h 219"/>
                <a:gd name="T58" fmla="*/ 193 w 274"/>
                <a:gd name="T59" fmla="*/ 5 h 219"/>
                <a:gd name="T60" fmla="*/ 203 w 274"/>
                <a:gd name="T61" fmla="*/ 33 h 219"/>
                <a:gd name="T62" fmla="*/ 208 w 274"/>
                <a:gd name="T63" fmla="*/ 38 h 219"/>
                <a:gd name="T64" fmla="*/ 214 w 274"/>
                <a:gd name="T65" fmla="*/ 41 h 219"/>
                <a:gd name="T66" fmla="*/ 261 w 274"/>
                <a:gd name="T67" fmla="*/ 45 h 219"/>
                <a:gd name="T68" fmla="*/ 274 w 274"/>
                <a:gd name="T69" fmla="*/ 69 h 219"/>
                <a:gd name="T70" fmla="*/ 270 w 274"/>
                <a:gd name="T71" fmla="*/ 207 h 219"/>
                <a:gd name="T72" fmla="*/ 247 w 274"/>
                <a:gd name="T73" fmla="*/ 219 h 219"/>
                <a:gd name="T74" fmla="*/ 13 w 274"/>
                <a:gd name="T75" fmla="*/ 217 h 219"/>
                <a:gd name="T76" fmla="*/ 0 w 274"/>
                <a:gd name="T77" fmla="*/ 193 h 219"/>
                <a:gd name="T78" fmla="*/ 3 w 274"/>
                <a:gd name="T79" fmla="*/ 55 h 219"/>
                <a:gd name="T80" fmla="*/ 27 w 274"/>
                <a:gd name="T81" fmla="*/ 41 h 219"/>
                <a:gd name="T82" fmla="*/ 64 w 274"/>
                <a:gd name="T83" fmla="*/ 41 h 219"/>
                <a:gd name="T84" fmla="*/ 69 w 274"/>
                <a:gd name="T85" fmla="*/ 36 h 219"/>
                <a:gd name="T86" fmla="*/ 79 w 274"/>
                <a:gd name="T87" fmla="*/ 8 h 219"/>
                <a:gd name="T88" fmla="*/ 84 w 274"/>
                <a:gd name="T89" fmla="*/ 3 h 219"/>
                <a:gd name="T90" fmla="*/ 91 w 274"/>
                <a:gd name="T91"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4" h="219">
                  <a:moveTo>
                    <a:pt x="137" y="83"/>
                  </a:moveTo>
                  <a:lnTo>
                    <a:pt x="153" y="85"/>
                  </a:lnTo>
                  <a:lnTo>
                    <a:pt x="166" y="94"/>
                  </a:lnTo>
                  <a:lnTo>
                    <a:pt x="175" y="107"/>
                  </a:lnTo>
                  <a:lnTo>
                    <a:pt x="179" y="124"/>
                  </a:lnTo>
                  <a:lnTo>
                    <a:pt x="175" y="140"/>
                  </a:lnTo>
                  <a:lnTo>
                    <a:pt x="166" y="153"/>
                  </a:lnTo>
                  <a:lnTo>
                    <a:pt x="153" y="162"/>
                  </a:lnTo>
                  <a:lnTo>
                    <a:pt x="137" y="164"/>
                  </a:lnTo>
                  <a:lnTo>
                    <a:pt x="121" y="162"/>
                  </a:lnTo>
                  <a:lnTo>
                    <a:pt x="108" y="153"/>
                  </a:lnTo>
                  <a:lnTo>
                    <a:pt x="100" y="140"/>
                  </a:lnTo>
                  <a:lnTo>
                    <a:pt x="96" y="124"/>
                  </a:lnTo>
                  <a:lnTo>
                    <a:pt x="100" y="107"/>
                  </a:lnTo>
                  <a:lnTo>
                    <a:pt x="108" y="94"/>
                  </a:lnTo>
                  <a:lnTo>
                    <a:pt x="121" y="85"/>
                  </a:lnTo>
                  <a:lnTo>
                    <a:pt x="137" y="83"/>
                  </a:lnTo>
                  <a:close/>
                  <a:moveTo>
                    <a:pt x="237" y="69"/>
                  </a:moveTo>
                  <a:lnTo>
                    <a:pt x="233" y="69"/>
                  </a:lnTo>
                  <a:lnTo>
                    <a:pt x="231" y="71"/>
                  </a:lnTo>
                  <a:lnTo>
                    <a:pt x="228" y="74"/>
                  </a:lnTo>
                  <a:lnTo>
                    <a:pt x="228" y="78"/>
                  </a:lnTo>
                  <a:lnTo>
                    <a:pt x="228" y="82"/>
                  </a:lnTo>
                  <a:lnTo>
                    <a:pt x="231" y="85"/>
                  </a:lnTo>
                  <a:lnTo>
                    <a:pt x="233" y="87"/>
                  </a:lnTo>
                  <a:lnTo>
                    <a:pt x="237" y="88"/>
                  </a:lnTo>
                  <a:lnTo>
                    <a:pt x="241" y="87"/>
                  </a:lnTo>
                  <a:lnTo>
                    <a:pt x="244" y="85"/>
                  </a:lnTo>
                  <a:lnTo>
                    <a:pt x="246" y="82"/>
                  </a:lnTo>
                  <a:lnTo>
                    <a:pt x="247" y="78"/>
                  </a:lnTo>
                  <a:lnTo>
                    <a:pt x="246" y="74"/>
                  </a:lnTo>
                  <a:lnTo>
                    <a:pt x="244" y="71"/>
                  </a:lnTo>
                  <a:lnTo>
                    <a:pt x="241" y="69"/>
                  </a:lnTo>
                  <a:lnTo>
                    <a:pt x="237" y="69"/>
                  </a:lnTo>
                  <a:close/>
                  <a:moveTo>
                    <a:pt x="137" y="55"/>
                  </a:moveTo>
                  <a:lnTo>
                    <a:pt x="115" y="59"/>
                  </a:lnTo>
                  <a:lnTo>
                    <a:pt x="97" y="68"/>
                  </a:lnTo>
                  <a:lnTo>
                    <a:pt x="82" y="83"/>
                  </a:lnTo>
                  <a:lnTo>
                    <a:pt x="72" y="102"/>
                  </a:lnTo>
                  <a:lnTo>
                    <a:pt x="68" y="124"/>
                  </a:lnTo>
                  <a:lnTo>
                    <a:pt x="72" y="145"/>
                  </a:lnTo>
                  <a:lnTo>
                    <a:pt x="82" y="164"/>
                  </a:lnTo>
                  <a:lnTo>
                    <a:pt x="97" y="179"/>
                  </a:lnTo>
                  <a:lnTo>
                    <a:pt x="115" y="189"/>
                  </a:lnTo>
                  <a:lnTo>
                    <a:pt x="137" y="193"/>
                  </a:lnTo>
                  <a:lnTo>
                    <a:pt x="158" y="189"/>
                  </a:lnTo>
                  <a:lnTo>
                    <a:pt x="177" y="179"/>
                  </a:lnTo>
                  <a:lnTo>
                    <a:pt x="193" y="164"/>
                  </a:lnTo>
                  <a:lnTo>
                    <a:pt x="203" y="145"/>
                  </a:lnTo>
                  <a:lnTo>
                    <a:pt x="205" y="124"/>
                  </a:lnTo>
                  <a:lnTo>
                    <a:pt x="203" y="102"/>
                  </a:lnTo>
                  <a:lnTo>
                    <a:pt x="193" y="83"/>
                  </a:lnTo>
                  <a:lnTo>
                    <a:pt x="177" y="68"/>
                  </a:lnTo>
                  <a:lnTo>
                    <a:pt x="158" y="59"/>
                  </a:lnTo>
                  <a:lnTo>
                    <a:pt x="137" y="55"/>
                  </a:lnTo>
                  <a:close/>
                  <a:moveTo>
                    <a:pt x="91" y="0"/>
                  </a:moveTo>
                  <a:lnTo>
                    <a:pt x="184" y="0"/>
                  </a:lnTo>
                  <a:lnTo>
                    <a:pt x="188" y="0"/>
                  </a:lnTo>
                  <a:lnTo>
                    <a:pt x="190" y="3"/>
                  </a:lnTo>
                  <a:lnTo>
                    <a:pt x="193" y="5"/>
                  </a:lnTo>
                  <a:lnTo>
                    <a:pt x="195" y="8"/>
                  </a:lnTo>
                  <a:lnTo>
                    <a:pt x="203" y="33"/>
                  </a:lnTo>
                  <a:lnTo>
                    <a:pt x="205" y="36"/>
                  </a:lnTo>
                  <a:lnTo>
                    <a:pt x="208" y="38"/>
                  </a:lnTo>
                  <a:lnTo>
                    <a:pt x="210" y="41"/>
                  </a:lnTo>
                  <a:lnTo>
                    <a:pt x="214" y="41"/>
                  </a:lnTo>
                  <a:lnTo>
                    <a:pt x="247" y="41"/>
                  </a:lnTo>
                  <a:lnTo>
                    <a:pt x="261" y="45"/>
                  </a:lnTo>
                  <a:lnTo>
                    <a:pt x="270" y="55"/>
                  </a:lnTo>
                  <a:lnTo>
                    <a:pt x="274" y="69"/>
                  </a:lnTo>
                  <a:lnTo>
                    <a:pt x="274" y="193"/>
                  </a:lnTo>
                  <a:lnTo>
                    <a:pt x="270" y="207"/>
                  </a:lnTo>
                  <a:lnTo>
                    <a:pt x="261" y="217"/>
                  </a:lnTo>
                  <a:lnTo>
                    <a:pt x="247" y="219"/>
                  </a:lnTo>
                  <a:lnTo>
                    <a:pt x="27" y="219"/>
                  </a:lnTo>
                  <a:lnTo>
                    <a:pt x="13" y="217"/>
                  </a:lnTo>
                  <a:lnTo>
                    <a:pt x="3" y="207"/>
                  </a:lnTo>
                  <a:lnTo>
                    <a:pt x="0" y="193"/>
                  </a:lnTo>
                  <a:lnTo>
                    <a:pt x="0" y="69"/>
                  </a:lnTo>
                  <a:lnTo>
                    <a:pt x="3" y="55"/>
                  </a:lnTo>
                  <a:lnTo>
                    <a:pt x="13" y="45"/>
                  </a:lnTo>
                  <a:lnTo>
                    <a:pt x="27" y="41"/>
                  </a:lnTo>
                  <a:lnTo>
                    <a:pt x="60" y="41"/>
                  </a:lnTo>
                  <a:lnTo>
                    <a:pt x="64" y="41"/>
                  </a:lnTo>
                  <a:lnTo>
                    <a:pt x="66" y="38"/>
                  </a:lnTo>
                  <a:lnTo>
                    <a:pt x="69" y="36"/>
                  </a:lnTo>
                  <a:lnTo>
                    <a:pt x="72" y="33"/>
                  </a:lnTo>
                  <a:lnTo>
                    <a:pt x="79" y="8"/>
                  </a:lnTo>
                  <a:lnTo>
                    <a:pt x="82" y="5"/>
                  </a:lnTo>
                  <a:lnTo>
                    <a:pt x="84" y="3"/>
                  </a:lnTo>
                  <a:lnTo>
                    <a:pt x="87" y="0"/>
                  </a:lnTo>
                  <a:lnTo>
                    <a:pt x="91"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sp>
          <p:nvSpPr>
            <p:cNvPr id="108" name="Freeform 32"/>
            <p:cNvSpPr>
              <a:spLocks noEditPoints="1"/>
            </p:cNvSpPr>
            <p:nvPr/>
          </p:nvSpPr>
          <p:spPr bwMode="auto">
            <a:xfrm>
              <a:off x="6337926" y="4308344"/>
              <a:ext cx="221333" cy="221333"/>
            </a:xfrm>
            <a:custGeom>
              <a:avLst/>
              <a:gdLst>
                <a:gd name="T0" fmla="*/ 99 w 231"/>
                <a:gd name="T1" fmla="*/ 68 h 231"/>
                <a:gd name="T2" fmla="*/ 75 w 231"/>
                <a:gd name="T3" fmla="*/ 85 h 231"/>
                <a:gd name="T4" fmla="*/ 65 w 231"/>
                <a:gd name="T5" fmla="*/ 115 h 231"/>
                <a:gd name="T6" fmla="*/ 75 w 231"/>
                <a:gd name="T7" fmla="*/ 144 h 231"/>
                <a:gd name="T8" fmla="*/ 99 w 231"/>
                <a:gd name="T9" fmla="*/ 163 h 231"/>
                <a:gd name="T10" fmla="*/ 131 w 231"/>
                <a:gd name="T11" fmla="*/ 163 h 231"/>
                <a:gd name="T12" fmla="*/ 155 w 231"/>
                <a:gd name="T13" fmla="*/ 144 h 231"/>
                <a:gd name="T14" fmla="*/ 166 w 231"/>
                <a:gd name="T15" fmla="*/ 115 h 231"/>
                <a:gd name="T16" fmla="*/ 155 w 231"/>
                <a:gd name="T17" fmla="*/ 85 h 231"/>
                <a:gd name="T18" fmla="*/ 131 w 231"/>
                <a:gd name="T19" fmla="*/ 68 h 231"/>
                <a:gd name="T20" fmla="*/ 79 w 231"/>
                <a:gd name="T21" fmla="*/ 0 h 231"/>
                <a:gd name="T22" fmla="*/ 102 w 231"/>
                <a:gd name="T23" fmla="*/ 19 h 231"/>
                <a:gd name="T24" fmla="*/ 130 w 231"/>
                <a:gd name="T25" fmla="*/ 19 h 231"/>
                <a:gd name="T26" fmla="*/ 152 w 231"/>
                <a:gd name="T27" fmla="*/ 0 h 231"/>
                <a:gd name="T28" fmla="*/ 173 w 231"/>
                <a:gd name="T29" fmla="*/ 23 h 231"/>
                <a:gd name="T30" fmla="*/ 185 w 231"/>
                <a:gd name="T31" fmla="*/ 46 h 231"/>
                <a:gd name="T32" fmla="*/ 208 w 231"/>
                <a:gd name="T33" fmla="*/ 59 h 231"/>
                <a:gd name="T34" fmla="*/ 231 w 231"/>
                <a:gd name="T35" fmla="*/ 82 h 231"/>
                <a:gd name="T36" fmla="*/ 212 w 231"/>
                <a:gd name="T37" fmla="*/ 102 h 231"/>
                <a:gd name="T38" fmla="*/ 212 w 231"/>
                <a:gd name="T39" fmla="*/ 129 h 231"/>
                <a:gd name="T40" fmla="*/ 231 w 231"/>
                <a:gd name="T41" fmla="*/ 149 h 231"/>
                <a:gd name="T42" fmla="*/ 208 w 231"/>
                <a:gd name="T43" fmla="*/ 171 h 231"/>
                <a:gd name="T44" fmla="*/ 185 w 231"/>
                <a:gd name="T45" fmla="*/ 184 h 231"/>
                <a:gd name="T46" fmla="*/ 173 w 231"/>
                <a:gd name="T47" fmla="*/ 206 h 231"/>
                <a:gd name="T48" fmla="*/ 152 w 231"/>
                <a:gd name="T49" fmla="*/ 231 h 231"/>
                <a:gd name="T50" fmla="*/ 130 w 231"/>
                <a:gd name="T51" fmla="*/ 212 h 231"/>
                <a:gd name="T52" fmla="*/ 102 w 231"/>
                <a:gd name="T53" fmla="*/ 212 h 231"/>
                <a:gd name="T54" fmla="*/ 79 w 231"/>
                <a:gd name="T55" fmla="*/ 231 h 231"/>
                <a:gd name="T56" fmla="*/ 57 w 231"/>
                <a:gd name="T57" fmla="*/ 206 h 231"/>
                <a:gd name="T58" fmla="*/ 47 w 231"/>
                <a:gd name="T59" fmla="*/ 184 h 231"/>
                <a:gd name="T60" fmla="*/ 24 w 231"/>
                <a:gd name="T61" fmla="*/ 172 h 231"/>
                <a:gd name="T62" fmla="*/ 0 w 231"/>
                <a:gd name="T63" fmla="*/ 152 h 231"/>
                <a:gd name="T64" fmla="*/ 19 w 231"/>
                <a:gd name="T65" fmla="*/ 129 h 231"/>
                <a:gd name="T66" fmla="*/ 19 w 231"/>
                <a:gd name="T67" fmla="*/ 102 h 231"/>
                <a:gd name="T68" fmla="*/ 0 w 231"/>
                <a:gd name="T69" fmla="*/ 82 h 231"/>
                <a:gd name="T70" fmla="*/ 24 w 231"/>
                <a:gd name="T71" fmla="*/ 59 h 231"/>
                <a:gd name="T72" fmla="*/ 47 w 231"/>
                <a:gd name="T73" fmla="*/ 46 h 231"/>
                <a:gd name="T74" fmla="*/ 57 w 231"/>
                <a:gd name="T75" fmla="*/ 23 h 231"/>
                <a:gd name="T76" fmla="*/ 79 w 231"/>
                <a:gd name="T77"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1" h="231">
                  <a:moveTo>
                    <a:pt x="116" y="65"/>
                  </a:moveTo>
                  <a:lnTo>
                    <a:pt x="99" y="68"/>
                  </a:lnTo>
                  <a:lnTo>
                    <a:pt x="85" y="74"/>
                  </a:lnTo>
                  <a:lnTo>
                    <a:pt x="75" y="85"/>
                  </a:lnTo>
                  <a:lnTo>
                    <a:pt x="68" y="99"/>
                  </a:lnTo>
                  <a:lnTo>
                    <a:pt x="65" y="115"/>
                  </a:lnTo>
                  <a:lnTo>
                    <a:pt x="68" y="131"/>
                  </a:lnTo>
                  <a:lnTo>
                    <a:pt x="75" y="144"/>
                  </a:lnTo>
                  <a:lnTo>
                    <a:pt x="85" y="155"/>
                  </a:lnTo>
                  <a:lnTo>
                    <a:pt x="99" y="163"/>
                  </a:lnTo>
                  <a:lnTo>
                    <a:pt x="116" y="166"/>
                  </a:lnTo>
                  <a:lnTo>
                    <a:pt x="131" y="163"/>
                  </a:lnTo>
                  <a:lnTo>
                    <a:pt x="145" y="155"/>
                  </a:lnTo>
                  <a:lnTo>
                    <a:pt x="155" y="144"/>
                  </a:lnTo>
                  <a:lnTo>
                    <a:pt x="163" y="131"/>
                  </a:lnTo>
                  <a:lnTo>
                    <a:pt x="166" y="115"/>
                  </a:lnTo>
                  <a:lnTo>
                    <a:pt x="163" y="99"/>
                  </a:lnTo>
                  <a:lnTo>
                    <a:pt x="155" y="85"/>
                  </a:lnTo>
                  <a:lnTo>
                    <a:pt x="145" y="74"/>
                  </a:lnTo>
                  <a:lnTo>
                    <a:pt x="131" y="68"/>
                  </a:lnTo>
                  <a:lnTo>
                    <a:pt x="116" y="65"/>
                  </a:lnTo>
                  <a:close/>
                  <a:moveTo>
                    <a:pt x="79" y="0"/>
                  </a:moveTo>
                  <a:lnTo>
                    <a:pt x="89" y="11"/>
                  </a:lnTo>
                  <a:lnTo>
                    <a:pt x="102" y="19"/>
                  </a:lnTo>
                  <a:lnTo>
                    <a:pt x="116" y="22"/>
                  </a:lnTo>
                  <a:lnTo>
                    <a:pt x="130" y="19"/>
                  </a:lnTo>
                  <a:lnTo>
                    <a:pt x="143" y="11"/>
                  </a:lnTo>
                  <a:lnTo>
                    <a:pt x="152" y="0"/>
                  </a:lnTo>
                  <a:lnTo>
                    <a:pt x="175" y="9"/>
                  </a:lnTo>
                  <a:lnTo>
                    <a:pt x="173" y="23"/>
                  </a:lnTo>
                  <a:lnTo>
                    <a:pt x="176" y="36"/>
                  </a:lnTo>
                  <a:lnTo>
                    <a:pt x="185" y="46"/>
                  </a:lnTo>
                  <a:lnTo>
                    <a:pt x="195" y="55"/>
                  </a:lnTo>
                  <a:lnTo>
                    <a:pt x="208" y="59"/>
                  </a:lnTo>
                  <a:lnTo>
                    <a:pt x="222" y="59"/>
                  </a:lnTo>
                  <a:lnTo>
                    <a:pt x="231" y="82"/>
                  </a:lnTo>
                  <a:lnTo>
                    <a:pt x="219" y="90"/>
                  </a:lnTo>
                  <a:lnTo>
                    <a:pt x="212" y="102"/>
                  </a:lnTo>
                  <a:lnTo>
                    <a:pt x="209" y="115"/>
                  </a:lnTo>
                  <a:lnTo>
                    <a:pt x="212" y="129"/>
                  </a:lnTo>
                  <a:lnTo>
                    <a:pt x="219" y="139"/>
                  </a:lnTo>
                  <a:lnTo>
                    <a:pt x="231" y="149"/>
                  </a:lnTo>
                  <a:lnTo>
                    <a:pt x="222" y="172"/>
                  </a:lnTo>
                  <a:lnTo>
                    <a:pt x="208" y="171"/>
                  </a:lnTo>
                  <a:lnTo>
                    <a:pt x="195" y="175"/>
                  </a:lnTo>
                  <a:lnTo>
                    <a:pt x="185" y="184"/>
                  </a:lnTo>
                  <a:lnTo>
                    <a:pt x="176" y="195"/>
                  </a:lnTo>
                  <a:lnTo>
                    <a:pt x="173" y="206"/>
                  </a:lnTo>
                  <a:lnTo>
                    <a:pt x="175" y="220"/>
                  </a:lnTo>
                  <a:lnTo>
                    <a:pt x="152" y="231"/>
                  </a:lnTo>
                  <a:lnTo>
                    <a:pt x="143" y="219"/>
                  </a:lnTo>
                  <a:lnTo>
                    <a:pt x="130" y="212"/>
                  </a:lnTo>
                  <a:lnTo>
                    <a:pt x="116" y="208"/>
                  </a:lnTo>
                  <a:lnTo>
                    <a:pt x="102" y="212"/>
                  </a:lnTo>
                  <a:lnTo>
                    <a:pt x="89" y="219"/>
                  </a:lnTo>
                  <a:lnTo>
                    <a:pt x="79" y="231"/>
                  </a:lnTo>
                  <a:lnTo>
                    <a:pt x="56" y="220"/>
                  </a:lnTo>
                  <a:lnTo>
                    <a:pt x="57" y="206"/>
                  </a:lnTo>
                  <a:lnTo>
                    <a:pt x="55" y="195"/>
                  </a:lnTo>
                  <a:lnTo>
                    <a:pt x="47" y="184"/>
                  </a:lnTo>
                  <a:lnTo>
                    <a:pt x="36" y="176"/>
                  </a:lnTo>
                  <a:lnTo>
                    <a:pt x="24" y="172"/>
                  </a:lnTo>
                  <a:lnTo>
                    <a:pt x="10" y="175"/>
                  </a:lnTo>
                  <a:lnTo>
                    <a:pt x="0" y="152"/>
                  </a:lnTo>
                  <a:lnTo>
                    <a:pt x="11" y="141"/>
                  </a:lnTo>
                  <a:lnTo>
                    <a:pt x="19" y="129"/>
                  </a:lnTo>
                  <a:lnTo>
                    <a:pt x="22" y="115"/>
                  </a:lnTo>
                  <a:lnTo>
                    <a:pt x="19" y="102"/>
                  </a:lnTo>
                  <a:lnTo>
                    <a:pt x="11" y="90"/>
                  </a:lnTo>
                  <a:lnTo>
                    <a:pt x="0" y="82"/>
                  </a:lnTo>
                  <a:lnTo>
                    <a:pt x="10" y="59"/>
                  </a:lnTo>
                  <a:lnTo>
                    <a:pt x="24" y="59"/>
                  </a:lnTo>
                  <a:lnTo>
                    <a:pt x="36" y="55"/>
                  </a:lnTo>
                  <a:lnTo>
                    <a:pt x="47" y="46"/>
                  </a:lnTo>
                  <a:lnTo>
                    <a:pt x="55" y="36"/>
                  </a:lnTo>
                  <a:lnTo>
                    <a:pt x="57" y="23"/>
                  </a:lnTo>
                  <a:lnTo>
                    <a:pt x="56" y="9"/>
                  </a:lnTo>
                  <a:lnTo>
                    <a:pt x="79"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sp>
          <p:nvSpPr>
            <p:cNvPr id="109" name="Freeform 43"/>
            <p:cNvSpPr>
              <a:spLocks noEditPoints="1"/>
            </p:cNvSpPr>
            <p:nvPr/>
          </p:nvSpPr>
          <p:spPr bwMode="auto">
            <a:xfrm>
              <a:off x="4061549" y="4296489"/>
              <a:ext cx="330256" cy="330256"/>
            </a:xfrm>
            <a:custGeom>
              <a:avLst/>
              <a:gdLst>
                <a:gd name="T0" fmla="*/ 179 w 252"/>
                <a:gd name="T1" fmla="*/ 184 h 252"/>
                <a:gd name="T2" fmla="*/ 184 w 252"/>
                <a:gd name="T3" fmla="*/ 201 h 252"/>
                <a:gd name="T4" fmla="*/ 180 w 252"/>
                <a:gd name="T5" fmla="*/ 240 h 252"/>
                <a:gd name="T6" fmla="*/ 126 w 252"/>
                <a:gd name="T7" fmla="*/ 252 h 252"/>
                <a:gd name="T8" fmla="*/ 117 w 252"/>
                <a:gd name="T9" fmla="*/ 221 h 252"/>
                <a:gd name="T10" fmla="*/ 175 w 252"/>
                <a:gd name="T11" fmla="*/ 182 h 252"/>
                <a:gd name="T12" fmla="*/ 236 w 252"/>
                <a:gd name="T13" fmla="*/ 188 h 252"/>
                <a:gd name="T14" fmla="*/ 201 w 252"/>
                <a:gd name="T15" fmla="*/ 228 h 252"/>
                <a:gd name="T16" fmla="*/ 201 w 252"/>
                <a:gd name="T17" fmla="*/ 186 h 252"/>
                <a:gd name="T18" fmla="*/ 212 w 252"/>
                <a:gd name="T19" fmla="*/ 179 h 252"/>
                <a:gd name="T20" fmla="*/ 217 w 252"/>
                <a:gd name="T21" fmla="*/ 169 h 252"/>
                <a:gd name="T22" fmla="*/ 75 w 252"/>
                <a:gd name="T23" fmla="*/ 133 h 252"/>
                <a:gd name="T24" fmla="*/ 130 w 252"/>
                <a:gd name="T25" fmla="*/ 160 h 252"/>
                <a:gd name="T26" fmla="*/ 129 w 252"/>
                <a:gd name="T27" fmla="*/ 187 h 252"/>
                <a:gd name="T28" fmla="*/ 77 w 252"/>
                <a:gd name="T29" fmla="*/ 242 h 252"/>
                <a:gd name="T30" fmla="*/ 35 w 252"/>
                <a:gd name="T31" fmla="*/ 212 h 252"/>
                <a:gd name="T32" fmla="*/ 45 w 252"/>
                <a:gd name="T33" fmla="*/ 160 h 252"/>
                <a:gd name="T34" fmla="*/ 61 w 252"/>
                <a:gd name="T35" fmla="*/ 137 h 252"/>
                <a:gd name="T36" fmla="*/ 71 w 252"/>
                <a:gd name="T37" fmla="*/ 136 h 252"/>
                <a:gd name="T38" fmla="*/ 111 w 252"/>
                <a:gd name="T39" fmla="*/ 71 h 252"/>
                <a:gd name="T40" fmla="*/ 121 w 252"/>
                <a:gd name="T41" fmla="*/ 76 h 252"/>
                <a:gd name="T42" fmla="*/ 133 w 252"/>
                <a:gd name="T43" fmla="*/ 76 h 252"/>
                <a:gd name="T44" fmla="*/ 159 w 252"/>
                <a:gd name="T45" fmla="*/ 105 h 252"/>
                <a:gd name="T46" fmla="*/ 170 w 252"/>
                <a:gd name="T47" fmla="*/ 145 h 252"/>
                <a:gd name="T48" fmla="*/ 139 w 252"/>
                <a:gd name="T49" fmla="*/ 142 h 252"/>
                <a:gd name="T50" fmla="*/ 87 w 252"/>
                <a:gd name="T51" fmla="*/ 118 h 252"/>
                <a:gd name="T52" fmla="*/ 88 w 252"/>
                <a:gd name="T53" fmla="*/ 110 h 252"/>
                <a:gd name="T54" fmla="*/ 87 w 252"/>
                <a:gd name="T55" fmla="*/ 100 h 252"/>
                <a:gd name="T56" fmla="*/ 111 w 252"/>
                <a:gd name="T57" fmla="*/ 71 h 252"/>
                <a:gd name="T58" fmla="*/ 37 w 252"/>
                <a:gd name="T59" fmla="*/ 100 h 252"/>
                <a:gd name="T60" fmla="*/ 35 w 252"/>
                <a:gd name="T61" fmla="*/ 110 h 252"/>
                <a:gd name="T62" fmla="*/ 37 w 252"/>
                <a:gd name="T63" fmla="*/ 122 h 252"/>
                <a:gd name="T64" fmla="*/ 27 w 252"/>
                <a:gd name="T65" fmla="*/ 158 h 252"/>
                <a:gd name="T66" fmla="*/ 8 w 252"/>
                <a:gd name="T67" fmla="*/ 170 h 252"/>
                <a:gd name="T68" fmla="*/ 0 w 252"/>
                <a:gd name="T69" fmla="*/ 126 h 252"/>
                <a:gd name="T70" fmla="*/ 13 w 252"/>
                <a:gd name="T71" fmla="*/ 68 h 252"/>
                <a:gd name="T72" fmla="*/ 228 w 252"/>
                <a:gd name="T73" fmla="*/ 52 h 252"/>
                <a:gd name="T74" fmla="*/ 250 w 252"/>
                <a:gd name="T75" fmla="*/ 99 h 252"/>
                <a:gd name="T76" fmla="*/ 252 w 252"/>
                <a:gd name="T77" fmla="*/ 135 h 252"/>
                <a:gd name="T78" fmla="*/ 217 w 252"/>
                <a:gd name="T79" fmla="*/ 150 h 252"/>
                <a:gd name="T80" fmla="*/ 201 w 252"/>
                <a:gd name="T81" fmla="*/ 136 h 252"/>
                <a:gd name="T82" fmla="*/ 181 w 252"/>
                <a:gd name="T83" fmla="*/ 108 h 252"/>
                <a:gd name="T84" fmla="*/ 150 w 252"/>
                <a:gd name="T85" fmla="*/ 61 h 252"/>
                <a:gd name="T86" fmla="*/ 154 w 252"/>
                <a:gd name="T87" fmla="*/ 49 h 252"/>
                <a:gd name="T88" fmla="*/ 181 w 252"/>
                <a:gd name="T89" fmla="*/ 38 h 252"/>
                <a:gd name="T90" fmla="*/ 60 w 252"/>
                <a:gd name="T91" fmla="*/ 19 h 252"/>
                <a:gd name="T92" fmla="*/ 101 w 252"/>
                <a:gd name="T93" fmla="*/ 40 h 252"/>
                <a:gd name="T94" fmla="*/ 100 w 252"/>
                <a:gd name="T95" fmla="*/ 49 h 252"/>
                <a:gd name="T96" fmla="*/ 84 w 252"/>
                <a:gd name="T97" fmla="*/ 70 h 252"/>
                <a:gd name="T98" fmla="*/ 65 w 252"/>
                <a:gd name="T99" fmla="*/ 84 h 252"/>
                <a:gd name="T100" fmla="*/ 55 w 252"/>
                <a:gd name="T101" fmla="*/ 84 h 252"/>
                <a:gd name="T102" fmla="*/ 36 w 252"/>
                <a:gd name="T103" fmla="*/ 70 h 252"/>
                <a:gd name="T104" fmla="*/ 41 w 252"/>
                <a:gd name="T105" fmla="*/ 33 h 252"/>
                <a:gd name="T106" fmla="*/ 126 w 252"/>
                <a:gd name="T107" fmla="*/ 0 h 252"/>
                <a:gd name="T108" fmla="*/ 170 w 252"/>
                <a:gd name="T109" fmla="*/ 7 h 252"/>
                <a:gd name="T110" fmla="*/ 167 w 252"/>
                <a:gd name="T111" fmla="*/ 21 h 252"/>
                <a:gd name="T112" fmla="*/ 140 w 252"/>
                <a:gd name="T113" fmla="*/ 26 h 252"/>
                <a:gd name="T114" fmla="*/ 126 w 252"/>
                <a:gd name="T115" fmla="*/ 22 h 252"/>
                <a:gd name="T116" fmla="*/ 117 w 252"/>
                <a:gd name="T117" fmla="*/ 24 h 252"/>
                <a:gd name="T118" fmla="*/ 82 w 252"/>
                <a:gd name="T119" fmla="*/ 7 h 252"/>
                <a:gd name="T120" fmla="*/ 126 w 252"/>
                <a:gd name="T12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2" h="252">
                  <a:moveTo>
                    <a:pt x="175" y="182"/>
                  </a:moveTo>
                  <a:lnTo>
                    <a:pt x="179" y="184"/>
                  </a:lnTo>
                  <a:lnTo>
                    <a:pt x="184" y="187"/>
                  </a:lnTo>
                  <a:lnTo>
                    <a:pt x="184" y="201"/>
                  </a:lnTo>
                  <a:lnTo>
                    <a:pt x="182" y="221"/>
                  </a:lnTo>
                  <a:lnTo>
                    <a:pt x="180" y="240"/>
                  </a:lnTo>
                  <a:lnTo>
                    <a:pt x="154" y="249"/>
                  </a:lnTo>
                  <a:lnTo>
                    <a:pt x="126" y="252"/>
                  </a:lnTo>
                  <a:lnTo>
                    <a:pt x="96" y="248"/>
                  </a:lnTo>
                  <a:lnTo>
                    <a:pt x="117" y="221"/>
                  </a:lnTo>
                  <a:lnTo>
                    <a:pt x="144" y="200"/>
                  </a:lnTo>
                  <a:lnTo>
                    <a:pt x="175" y="182"/>
                  </a:lnTo>
                  <a:close/>
                  <a:moveTo>
                    <a:pt x="247" y="164"/>
                  </a:moveTo>
                  <a:lnTo>
                    <a:pt x="236" y="188"/>
                  </a:lnTo>
                  <a:lnTo>
                    <a:pt x="221" y="210"/>
                  </a:lnTo>
                  <a:lnTo>
                    <a:pt x="201" y="228"/>
                  </a:lnTo>
                  <a:lnTo>
                    <a:pt x="203" y="201"/>
                  </a:lnTo>
                  <a:lnTo>
                    <a:pt x="201" y="186"/>
                  </a:lnTo>
                  <a:lnTo>
                    <a:pt x="207" y="183"/>
                  </a:lnTo>
                  <a:lnTo>
                    <a:pt x="212" y="179"/>
                  </a:lnTo>
                  <a:lnTo>
                    <a:pt x="214" y="174"/>
                  </a:lnTo>
                  <a:lnTo>
                    <a:pt x="217" y="169"/>
                  </a:lnTo>
                  <a:lnTo>
                    <a:pt x="247" y="164"/>
                  </a:lnTo>
                  <a:close/>
                  <a:moveTo>
                    <a:pt x="75" y="133"/>
                  </a:moveTo>
                  <a:lnTo>
                    <a:pt x="102" y="149"/>
                  </a:lnTo>
                  <a:lnTo>
                    <a:pt x="130" y="160"/>
                  </a:lnTo>
                  <a:lnTo>
                    <a:pt x="161" y="168"/>
                  </a:lnTo>
                  <a:lnTo>
                    <a:pt x="129" y="187"/>
                  </a:lnTo>
                  <a:lnTo>
                    <a:pt x="101" y="212"/>
                  </a:lnTo>
                  <a:lnTo>
                    <a:pt x="77" y="242"/>
                  </a:lnTo>
                  <a:lnTo>
                    <a:pt x="54" y="229"/>
                  </a:lnTo>
                  <a:lnTo>
                    <a:pt x="35" y="212"/>
                  </a:lnTo>
                  <a:lnTo>
                    <a:pt x="38" y="186"/>
                  </a:lnTo>
                  <a:lnTo>
                    <a:pt x="45" y="160"/>
                  </a:lnTo>
                  <a:lnTo>
                    <a:pt x="56" y="137"/>
                  </a:lnTo>
                  <a:lnTo>
                    <a:pt x="61" y="137"/>
                  </a:lnTo>
                  <a:lnTo>
                    <a:pt x="66" y="137"/>
                  </a:lnTo>
                  <a:lnTo>
                    <a:pt x="71" y="136"/>
                  </a:lnTo>
                  <a:lnTo>
                    <a:pt x="75" y="133"/>
                  </a:lnTo>
                  <a:close/>
                  <a:moveTo>
                    <a:pt x="111" y="71"/>
                  </a:moveTo>
                  <a:lnTo>
                    <a:pt x="116" y="73"/>
                  </a:lnTo>
                  <a:lnTo>
                    <a:pt x="121" y="76"/>
                  </a:lnTo>
                  <a:lnTo>
                    <a:pt x="126" y="76"/>
                  </a:lnTo>
                  <a:lnTo>
                    <a:pt x="133" y="76"/>
                  </a:lnTo>
                  <a:lnTo>
                    <a:pt x="138" y="75"/>
                  </a:lnTo>
                  <a:lnTo>
                    <a:pt x="159" y="105"/>
                  </a:lnTo>
                  <a:lnTo>
                    <a:pt x="175" y="140"/>
                  </a:lnTo>
                  <a:lnTo>
                    <a:pt x="170" y="145"/>
                  </a:lnTo>
                  <a:lnTo>
                    <a:pt x="167" y="149"/>
                  </a:lnTo>
                  <a:lnTo>
                    <a:pt x="139" y="142"/>
                  </a:lnTo>
                  <a:lnTo>
                    <a:pt x="112" y="132"/>
                  </a:lnTo>
                  <a:lnTo>
                    <a:pt x="87" y="118"/>
                  </a:lnTo>
                  <a:lnTo>
                    <a:pt x="88" y="114"/>
                  </a:lnTo>
                  <a:lnTo>
                    <a:pt x="88" y="110"/>
                  </a:lnTo>
                  <a:lnTo>
                    <a:pt x="88" y="105"/>
                  </a:lnTo>
                  <a:lnTo>
                    <a:pt x="87" y="100"/>
                  </a:lnTo>
                  <a:lnTo>
                    <a:pt x="84" y="96"/>
                  </a:lnTo>
                  <a:lnTo>
                    <a:pt x="111" y="71"/>
                  </a:lnTo>
                  <a:close/>
                  <a:moveTo>
                    <a:pt x="13" y="68"/>
                  </a:moveTo>
                  <a:lnTo>
                    <a:pt x="37" y="100"/>
                  </a:lnTo>
                  <a:lnTo>
                    <a:pt x="35" y="105"/>
                  </a:lnTo>
                  <a:lnTo>
                    <a:pt x="35" y="110"/>
                  </a:lnTo>
                  <a:lnTo>
                    <a:pt x="36" y="117"/>
                  </a:lnTo>
                  <a:lnTo>
                    <a:pt x="37" y="122"/>
                  </a:lnTo>
                  <a:lnTo>
                    <a:pt x="40" y="127"/>
                  </a:lnTo>
                  <a:lnTo>
                    <a:pt x="27" y="158"/>
                  </a:lnTo>
                  <a:lnTo>
                    <a:pt x="18" y="191"/>
                  </a:lnTo>
                  <a:lnTo>
                    <a:pt x="8" y="170"/>
                  </a:lnTo>
                  <a:lnTo>
                    <a:pt x="3" y="149"/>
                  </a:lnTo>
                  <a:lnTo>
                    <a:pt x="0" y="126"/>
                  </a:lnTo>
                  <a:lnTo>
                    <a:pt x="4" y="96"/>
                  </a:lnTo>
                  <a:lnTo>
                    <a:pt x="13" y="68"/>
                  </a:lnTo>
                  <a:close/>
                  <a:moveTo>
                    <a:pt x="212" y="31"/>
                  </a:moveTo>
                  <a:lnTo>
                    <a:pt x="228" y="52"/>
                  </a:lnTo>
                  <a:lnTo>
                    <a:pt x="242" y="73"/>
                  </a:lnTo>
                  <a:lnTo>
                    <a:pt x="250" y="99"/>
                  </a:lnTo>
                  <a:lnTo>
                    <a:pt x="252" y="126"/>
                  </a:lnTo>
                  <a:lnTo>
                    <a:pt x="252" y="135"/>
                  </a:lnTo>
                  <a:lnTo>
                    <a:pt x="251" y="144"/>
                  </a:lnTo>
                  <a:lnTo>
                    <a:pt x="217" y="150"/>
                  </a:lnTo>
                  <a:lnTo>
                    <a:pt x="210" y="142"/>
                  </a:lnTo>
                  <a:lnTo>
                    <a:pt x="201" y="136"/>
                  </a:lnTo>
                  <a:lnTo>
                    <a:pt x="191" y="133"/>
                  </a:lnTo>
                  <a:lnTo>
                    <a:pt x="181" y="108"/>
                  </a:lnTo>
                  <a:lnTo>
                    <a:pt x="167" y="84"/>
                  </a:lnTo>
                  <a:lnTo>
                    <a:pt x="150" y="61"/>
                  </a:lnTo>
                  <a:lnTo>
                    <a:pt x="153" y="56"/>
                  </a:lnTo>
                  <a:lnTo>
                    <a:pt x="154" y="49"/>
                  </a:lnTo>
                  <a:lnTo>
                    <a:pt x="153" y="47"/>
                  </a:lnTo>
                  <a:lnTo>
                    <a:pt x="181" y="38"/>
                  </a:lnTo>
                  <a:lnTo>
                    <a:pt x="212" y="31"/>
                  </a:lnTo>
                  <a:close/>
                  <a:moveTo>
                    <a:pt x="60" y="19"/>
                  </a:moveTo>
                  <a:lnTo>
                    <a:pt x="82" y="29"/>
                  </a:lnTo>
                  <a:lnTo>
                    <a:pt x="101" y="40"/>
                  </a:lnTo>
                  <a:lnTo>
                    <a:pt x="101" y="45"/>
                  </a:lnTo>
                  <a:lnTo>
                    <a:pt x="100" y="49"/>
                  </a:lnTo>
                  <a:lnTo>
                    <a:pt x="101" y="56"/>
                  </a:lnTo>
                  <a:lnTo>
                    <a:pt x="84" y="70"/>
                  </a:lnTo>
                  <a:lnTo>
                    <a:pt x="69" y="85"/>
                  </a:lnTo>
                  <a:lnTo>
                    <a:pt x="65" y="84"/>
                  </a:lnTo>
                  <a:lnTo>
                    <a:pt x="61" y="84"/>
                  </a:lnTo>
                  <a:lnTo>
                    <a:pt x="55" y="84"/>
                  </a:lnTo>
                  <a:lnTo>
                    <a:pt x="50" y="86"/>
                  </a:lnTo>
                  <a:lnTo>
                    <a:pt x="36" y="70"/>
                  </a:lnTo>
                  <a:lnTo>
                    <a:pt x="24" y="51"/>
                  </a:lnTo>
                  <a:lnTo>
                    <a:pt x="41" y="33"/>
                  </a:lnTo>
                  <a:lnTo>
                    <a:pt x="60" y="19"/>
                  </a:lnTo>
                  <a:close/>
                  <a:moveTo>
                    <a:pt x="126" y="0"/>
                  </a:moveTo>
                  <a:lnTo>
                    <a:pt x="149" y="1"/>
                  </a:lnTo>
                  <a:lnTo>
                    <a:pt x="170" y="7"/>
                  </a:lnTo>
                  <a:lnTo>
                    <a:pt x="190" y="16"/>
                  </a:lnTo>
                  <a:lnTo>
                    <a:pt x="167" y="21"/>
                  </a:lnTo>
                  <a:lnTo>
                    <a:pt x="145" y="30"/>
                  </a:lnTo>
                  <a:lnTo>
                    <a:pt x="140" y="26"/>
                  </a:lnTo>
                  <a:lnTo>
                    <a:pt x="134" y="24"/>
                  </a:lnTo>
                  <a:lnTo>
                    <a:pt x="126" y="22"/>
                  </a:lnTo>
                  <a:lnTo>
                    <a:pt x="122" y="22"/>
                  </a:lnTo>
                  <a:lnTo>
                    <a:pt x="117" y="24"/>
                  </a:lnTo>
                  <a:lnTo>
                    <a:pt x="114" y="26"/>
                  </a:lnTo>
                  <a:lnTo>
                    <a:pt x="82" y="7"/>
                  </a:lnTo>
                  <a:lnTo>
                    <a:pt x="103" y="1"/>
                  </a:lnTo>
                  <a:lnTo>
                    <a:pt x="126"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sp>
          <p:nvSpPr>
            <p:cNvPr id="110" name="Freeform 49"/>
            <p:cNvSpPr>
              <a:spLocks noEditPoints="1"/>
            </p:cNvSpPr>
            <p:nvPr/>
          </p:nvSpPr>
          <p:spPr bwMode="auto">
            <a:xfrm>
              <a:off x="6317806" y="2094022"/>
              <a:ext cx="261574" cy="232830"/>
            </a:xfrm>
            <a:custGeom>
              <a:avLst/>
              <a:gdLst>
                <a:gd name="T0" fmla="*/ 60 w 273"/>
                <a:gd name="T1" fmla="*/ 239 h 243"/>
                <a:gd name="T2" fmla="*/ 52 w 273"/>
                <a:gd name="T3" fmla="*/ 243 h 243"/>
                <a:gd name="T4" fmla="*/ 36 w 273"/>
                <a:gd name="T5" fmla="*/ 225 h 243"/>
                <a:gd name="T6" fmla="*/ 37 w 273"/>
                <a:gd name="T7" fmla="*/ 218 h 243"/>
                <a:gd name="T8" fmla="*/ 118 w 273"/>
                <a:gd name="T9" fmla="*/ 84 h 243"/>
                <a:gd name="T10" fmla="*/ 234 w 273"/>
                <a:gd name="T11" fmla="*/ 219 h 243"/>
                <a:gd name="T12" fmla="*/ 233 w 273"/>
                <a:gd name="T13" fmla="*/ 226 h 243"/>
                <a:gd name="T14" fmla="*/ 214 w 273"/>
                <a:gd name="T15" fmla="*/ 239 h 243"/>
                <a:gd name="T16" fmla="*/ 95 w 273"/>
                <a:gd name="T17" fmla="*/ 108 h 243"/>
                <a:gd name="T18" fmla="*/ 95 w 273"/>
                <a:gd name="T19" fmla="*/ 102 h 243"/>
                <a:gd name="T20" fmla="*/ 228 w 273"/>
                <a:gd name="T21" fmla="*/ 2 h 243"/>
                <a:gd name="T22" fmla="*/ 232 w 273"/>
                <a:gd name="T23" fmla="*/ 5 h 243"/>
                <a:gd name="T24" fmla="*/ 229 w 273"/>
                <a:gd name="T25" fmla="*/ 11 h 243"/>
                <a:gd name="T26" fmla="*/ 219 w 273"/>
                <a:gd name="T27" fmla="*/ 30 h 243"/>
                <a:gd name="T28" fmla="*/ 218 w 273"/>
                <a:gd name="T29" fmla="*/ 45 h 243"/>
                <a:gd name="T30" fmla="*/ 241 w 273"/>
                <a:gd name="T31" fmla="*/ 58 h 243"/>
                <a:gd name="T32" fmla="*/ 254 w 273"/>
                <a:gd name="T33" fmla="*/ 48 h 243"/>
                <a:gd name="T34" fmla="*/ 264 w 273"/>
                <a:gd name="T35" fmla="*/ 31 h 243"/>
                <a:gd name="T36" fmla="*/ 269 w 273"/>
                <a:gd name="T37" fmla="*/ 25 h 243"/>
                <a:gd name="T38" fmla="*/ 271 w 273"/>
                <a:gd name="T39" fmla="*/ 28 h 243"/>
                <a:gd name="T40" fmla="*/ 273 w 273"/>
                <a:gd name="T41" fmla="*/ 51 h 243"/>
                <a:gd name="T42" fmla="*/ 261 w 273"/>
                <a:gd name="T43" fmla="*/ 85 h 243"/>
                <a:gd name="T44" fmla="*/ 225 w 273"/>
                <a:gd name="T45" fmla="*/ 93 h 243"/>
                <a:gd name="T46" fmla="*/ 199 w 273"/>
                <a:gd name="T47" fmla="*/ 102 h 243"/>
                <a:gd name="T48" fmla="*/ 176 w 273"/>
                <a:gd name="T49" fmla="*/ 82 h 243"/>
                <a:gd name="T50" fmla="*/ 186 w 273"/>
                <a:gd name="T51" fmla="*/ 47 h 243"/>
                <a:gd name="T52" fmla="*/ 201 w 273"/>
                <a:gd name="T53" fmla="*/ 16 h 243"/>
                <a:gd name="T54" fmla="*/ 227 w 273"/>
                <a:gd name="T55" fmla="*/ 3 h 243"/>
                <a:gd name="T56" fmla="*/ 141 w 273"/>
                <a:gd name="T57" fmla="*/ 0 h 243"/>
                <a:gd name="T58" fmla="*/ 145 w 273"/>
                <a:gd name="T59" fmla="*/ 2 h 243"/>
                <a:gd name="T60" fmla="*/ 113 w 273"/>
                <a:gd name="T61" fmla="*/ 19 h 243"/>
                <a:gd name="T62" fmla="*/ 92 w 273"/>
                <a:gd name="T63" fmla="*/ 44 h 243"/>
                <a:gd name="T64" fmla="*/ 101 w 273"/>
                <a:gd name="T65" fmla="*/ 61 h 243"/>
                <a:gd name="T66" fmla="*/ 106 w 273"/>
                <a:gd name="T67" fmla="*/ 67 h 243"/>
                <a:gd name="T68" fmla="*/ 106 w 273"/>
                <a:gd name="T69" fmla="*/ 71 h 243"/>
                <a:gd name="T70" fmla="*/ 92 w 273"/>
                <a:gd name="T71" fmla="*/ 84 h 243"/>
                <a:gd name="T72" fmla="*/ 84 w 273"/>
                <a:gd name="T73" fmla="*/ 91 h 243"/>
                <a:gd name="T74" fmla="*/ 80 w 273"/>
                <a:gd name="T75" fmla="*/ 91 h 243"/>
                <a:gd name="T76" fmla="*/ 51 w 273"/>
                <a:gd name="T77" fmla="*/ 74 h 243"/>
                <a:gd name="T78" fmla="*/ 38 w 273"/>
                <a:gd name="T79" fmla="*/ 84 h 243"/>
                <a:gd name="T80" fmla="*/ 37 w 273"/>
                <a:gd name="T81" fmla="*/ 93 h 243"/>
                <a:gd name="T82" fmla="*/ 34 w 273"/>
                <a:gd name="T83" fmla="*/ 98 h 243"/>
                <a:gd name="T84" fmla="*/ 28 w 273"/>
                <a:gd name="T85" fmla="*/ 103 h 243"/>
                <a:gd name="T86" fmla="*/ 22 w 273"/>
                <a:gd name="T87" fmla="*/ 103 h 243"/>
                <a:gd name="T88" fmla="*/ 13 w 273"/>
                <a:gd name="T89" fmla="*/ 94 h 243"/>
                <a:gd name="T90" fmla="*/ 1 w 273"/>
                <a:gd name="T91" fmla="*/ 81 h 243"/>
                <a:gd name="T92" fmla="*/ 1 w 273"/>
                <a:gd name="T93" fmla="*/ 75 h 243"/>
                <a:gd name="T94" fmla="*/ 8 w 273"/>
                <a:gd name="T95" fmla="*/ 70 h 243"/>
                <a:gd name="T96" fmla="*/ 14 w 273"/>
                <a:gd name="T97" fmla="*/ 65 h 243"/>
                <a:gd name="T98" fmla="*/ 22 w 273"/>
                <a:gd name="T99" fmla="*/ 65 h 243"/>
                <a:gd name="T100" fmla="*/ 32 w 273"/>
                <a:gd name="T101" fmla="*/ 57 h 243"/>
                <a:gd name="T102" fmla="*/ 34 w 273"/>
                <a:gd name="T103" fmla="*/ 47 h 243"/>
                <a:gd name="T104" fmla="*/ 39 w 273"/>
                <a:gd name="T105" fmla="*/ 39 h 243"/>
                <a:gd name="T106" fmla="*/ 69 w 273"/>
                <a:gd name="T107" fmla="*/ 19 h 243"/>
                <a:gd name="T108" fmla="*/ 110 w 273"/>
                <a:gd name="T109"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43">
                  <a:moveTo>
                    <a:pt x="107" y="150"/>
                  </a:moveTo>
                  <a:lnTo>
                    <a:pt x="127" y="173"/>
                  </a:lnTo>
                  <a:lnTo>
                    <a:pt x="60" y="239"/>
                  </a:lnTo>
                  <a:lnTo>
                    <a:pt x="57" y="242"/>
                  </a:lnTo>
                  <a:lnTo>
                    <a:pt x="55" y="243"/>
                  </a:lnTo>
                  <a:lnTo>
                    <a:pt x="52" y="243"/>
                  </a:lnTo>
                  <a:lnTo>
                    <a:pt x="50" y="240"/>
                  </a:lnTo>
                  <a:lnTo>
                    <a:pt x="37" y="228"/>
                  </a:lnTo>
                  <a:lnTo>
                    <a:pt x="36" y="225"/>
                  </a:lnTo>
                  <a:lnTo>
                    <a:pt x="34" y="223"/>
                  </a:lnTo>
                  <a:lnTo>
                    <a:pt x="36" y="220"/>
                  </a:lnTo>
                  <a:lnTo>
                    <a:pt x="37" y="218"/>
                  </a:lnTo>
                  <a:lnTo>
                    <a:pt x="107" y="150"/>
                  </a:lnTo>
                  <a:close/>
                  <a:moveTo>
                    <a:pt x="117" y="84"/>
                  </a:moveTo>
                  <a:lnTo>
                    <a:pt x="118" y="84"/>
                  </a:lnTo>
                  <a:lnTo>
                    <a:pt x="121" y="85"/>
                  </a:lnTo>
                  <a:lnTo>
                    <a:pt x="233" y="216"/>
                  </a:lnTo>
                  <a:lnTo>
                    <a:pt x="234" y="219"/>
                  </a:lnTo>
                  <a:lnTo>
                    <a:pt x="236" y="221"/>
                  </a:lnTo>
                  <a:lnTo>
                    <a:pt x="234" y="224"/>
                  </a:lnTo>
                  <a:lnTo>
                    <a:pt x="233" y="226"/>
                  </a:lnTo>
                  <a:lnTo>
                    <a:pt x="219" y="238"/>
                  </a:lnTo>
                  <a:lnTo>
                    <a:pt x="217" y="239"/>
                  </a:lnTo>
                  <a:lnTo>
                    <a:pt x="214" y="239"/>
                  </a:lnTo>
                  <a:lnTo>
                    <a:pt x="211" y="239"/>
                  </a:lnTo>
                  <a:lnTo>
                    <a:pt x="209" y="237"/>
                  </a:lnTo>
                  <a:lnTo>
                    <a:pt x="95" y="108"/>
                  </a:lnTo>
                  <a:lnTo>
                    <a:pt x="94" y="105"/>
                  </a:lnTo>
                  <a:lnTo>
                    <a:pt x="94" y="104"/>
                  </a:lnTo>
                  <a:lnTo>
                    <a:pt x="95" y="102"/>
                  </a:lnTo>
                  <a:lnTo>
                    <a:pt x="115" y="85"/>
                  </a:lnTo>
                  <a:lnTo>
                    <a:pt x="117" y="84"/>
                  </a:lnTo>
                  <a:close/>
                  <a:moveTo>
                    <a:pt x="228" y="2"/>
                  </a:moveTo>
                  <a:lnTo>
                    <a:pt x="229" y="2"/>
                  </a:lnTo>
                  <a:lnTo>
                    <a:pt x="231" y="3"/>
                  </a:lnTo>
                  <a:lnTo>
                    <a:pt x="232" y="5"/>
                  </a:lnTo>
                  <a:lnTo>
                    <a:pt x="232" y="7"/>
                  </a:lnTo>
                  <a:lnTo>
                    <a:pt x="232" y="7"/>
                  </a:lnTo>
                  <a:lnTo>
                    <a:pt x="229" y="11"/>
                  </a:lnTo>
                  <a:lnTo>
                    <a:pt x="225" y="17"/>
                  </a:lnTo>
                  <a:lnTo>
                    <a:pt x="222" y="24"/>
                  </a:lnTo>
                  <a:lnTo>
                    <a:pt x="219" y="30"/>
                  </a:lnTo>
                  <a:lnTo>
                    <a:pt x="217" y="34"/>
                  </a:lnTo>
                  <a:lnTo>
                    <a:pt x="215" y="39"/>
                  </a:lnTo>
                  <a:lnTo>
                    <a:pt x="218" y="45"/>
                  </a:lnTo>
                  <a:lnTo>
                    <a:pt x="227" y="54"/>
                  </a:lnTo>
                  <a:lnTo>
                    <a:pt x="234" y="58"/>
                  </a:lnTo>
                  <a:lnTo>
                    <a:pt x="241" y="58"/>
                  </a:lnTo>
                  <a:lnTo>
                    <a:pt x="246" y="56"/>
                  </a:lnTo>
                  <a:lnTo>
                    <a:pt x="250" y="52"/>
                  </a:lnTo>
                  <a:lnTo>
                    <a:pt x="254" y="48"/>
                  </a:lnTo>
                  <a:lnTo>
                    <a:pt x="256" y="43"/>
                  </a:lnTo>
                  <a:lnTo>
                    <a:pt x="260" y="37"/>
                  </a:lnTo>
                  <a:lnTo>
                    <a:pt x="264" y="31"/>
                  </a:lnTo>
                  <a:lnTo>
                    <a:pt x="266" y="28"/>
                  </a:lnTo>
                  <a:lnTo>
                    <a:pt x="268" y="26"/>
                  </a:lnTo>
                  <a:lnTo>
                    <a:pt x="269" y="25"/>
                  </a:lnTo>
                  <a:lnTo>
                    <a:pt x="270" y="25"/>
                  </a:lnTo>
                  <a:lnTo>
                    <a:pt x="271" y="25"/>
                  </a:lnTo>
                  <a:lnTo>
                    <a:pt x="271" y="28"/>
                  </a:lnTo>
                  <a:lnTo>
                    <a:pt x="273" y="30"/>
                  </a:lnTo>
                  <a:lnTo>
                    <a:pt x="273" y="38"/>
                  </a:lnTo>
                  <a:lnTo>
                    <a:pt x="273" y="51"/>
                  </a:lnTo>
                  <a:lnTo>
                    <a:pt x="271" y="65"/>
                  </a:lnTo>
                  <a:lnTo>
                    <a:pt x="268" y="76"/>
                  </a:lnTo>
                  <a:lnTo>
                    <a:pt x="261" y="85"/>
                  </a:lnTo>
                  <a:lnTo>
                    <a:pt x="252" y="91"/>
                  </a:lnTo>
                  <a:lnTo>
                    <a:pt x="241" y="94"/>
                  </a:lnTo>
                  <a:lnTo>
                    <a:pt x="225" y="93"/>
                  </a:lnTo>
                  <a:lnTo>
                    <a:pt x="215" y="93"/>
                  </a:lnTo>
                  <a:lnTo>
                    <a:pt x="205" y="96"/>
                  </a:lnTo>
                  <a:lnTo>
                    <a:pt x="199" y="102"/>
                  </a:lnTo>
                  <a:lnTo>
                    <a:pt x="176" y="123"/>
                  </a:lnTo>
                  <a:lnTo>
                    <a:pt x="157" y="102"/>
                  </a:lnTo>
                  <a:lnTo>
                    <a:pt x="176" y="82"/>
                  </a:lnTo>
                  <a:lnTo>
                    <a:pt x="183" y="71"/>
                  </a:lnTo>
                  <a:lnTo>
                    <a:pt x="186" y="58"/>
                  </a:lnTo>
                  <a:lnTo>
                    <a:pt x="186" y="47"/>
                  </a:lnTo>
                  <a:lnTo>
                    <a:pt x="187" y="34"/>
                  </a:lnTo>
                  <a:lnTo>
                    <a:pt x="192" y="24"/>
                  </a:lnTo>
                  <a:lnTo>
                    <a:pt x="201" y="16"/>
                  </a:lnTo>
                  <a:lnTo>
                    <a:pt x="211" y="10"/>
                  </a:lnTo>
                  <a:lnTo>
                    <a:pt x="220" y="5"/>
                  </a:lnTo>
                  <a:lnTo>
                    <a:pt x="227" y="3"/>
                  </a:lnTo>
                  <a:lnTo>
                    <a:pt x="228" y="2"/>
                  </a:lnTo>
                  <a:close/>
                  <a:moveTo>
                    <a:pt x="129" y="0"/>
                  </a:moveTo>
                  <a:lnTo>
                    <a:pt x="141" y="0"/>
                  </a:lnTo>
                  <a:lnTo>
                    <a:pt x="149" y="0"/>
                  </a:lnTo>
                  <a:lnTo>
                    <a:pt x="150" y="1"/>
                  </a:lnTo>
                  <a:lnTo>
                    <a:pt x="145" y="2"/>
                  </a:lnTo>
                  <a:lnTo>
                    <a:pt x="136" y="6"/>
                  </a:lnTo>
                  <a:lnTo>
                    <a:pt x="125" y="12"/>
                  </a:lnTo>
                  <a:lnTo>
                    <a:pt x="113" y="19"/>
                  </a:lnTo>
                  <a:lnTo>
                    <a:pt x="102" y="25"/>
                  </a:lnTo>
                  <a:lnTo>
                    <a:pt x="94" y="34"/>
                  </a:lnTo>
                  <a:lnTo>
                    <a:pt x="92" y="44"/>
                  </a:lnTo>
                  <a:lnTo>
                    <a:pt x="95" y="54"/>
                  </a:lnTo>
                  <a:lnTo>
                    <a:pt x="98" y="57"/>
                  </a:lnTo>
                  <a:lnTo>
                    <a:pt x="101" y="61"/>
                  </a:lnTo>
                  <a:lnTo>
                    <a:pt x="103" y="63"/>
                  </a:lnTo>
                  <a:lnTo>
                    <a:pt x="104" y="66"/>
                  </a:lnTo>
                  <a:lnTo>
                    <a:pt x="106" y="67"/>
                  </a:lnTo>
                  <a:lnTo>
                    <a:pt x="107" y="68"/>
                  </a:lnTo>
                  <a:lnTo>
                    <a:pt x="107" y="71"/>
                  </a:lnTo>
                  <a:lnTo>
                    <a:pt x="106" y="71"/>
                  </a:lnTo>
                  <a:lnTo>
                    <a:pt x="103" y="74"/>
                  </a:lnTo>
                  <a:lnTo>
                    <a:pt x="98" y="79"/>
                  </a:lnTo>
                  <a:lnTo>
                    <a:pt x="92" y="84"/>
                  </a:lnTo>
                  <a:lnTo>
                    <a:pt x="87" y="88"/>
                  </a:lnTo>
                  <a:lnTo>
                    <a:pt x="84" y="90"/>
                  </a:lnTo>
                  <a:lnTo>
                    <a:pt x="84" y="91"/>
                  </a:lnTo>
                  <a:lnTo>
                    <a:pt x="83" y="91"/>
                  </a:lnTo>
                  <a:lnTo>
                    <a:pt x="81" y="93"/>
                  </a:lnTo>
                  <a:lnTo>
                    <a:pt x="80" y="91"/>
                  </a:lnTo>
                  <a:lnTo>
                    <a:pt x="70" y="81"/>
                  </a:lnTo>
                  <a:lnTo>
                    <a:pt x="60" y="75"/>
                  </a:lnTo>
                  <a:lnTo>
                    <a:pt x="51" y="74"/>
                  </a:lnTo>
                  <a:lnTo>
                    <a:pt x="42" y="79"/>
                  </a:lnTo>
                  <a:lnTo>
                    <a:pt x="39" y="81"/>
                  </a:lnTo>
                  <a:lnTo>
                    <a:pt x="38" y="84"/>
                  </a:lnTo>
                  <a:lnTo>
                    <a:pt x="38" y="88"/>
                  </a:lnTo>
                  <a:lnTo>
                    <a:pt x="38" y="90"/>
                  </a:lnTo>
                  <a:lnTo>
                    <a:pt x="37" y="93"/>
                  </a:lnTo>
                  <a:lnTo>
                    <a:pt x="37" y="94"/>
                  </a:lnTo>
                  <a:lnTo>
                    <a:pt x="36" y="95"/>
                  </a:lnTo>
                  <a:lnTo>
                    <a:pt x="34" y="98"/>
                  </a:lnTo>
                  <a:lnTo>
                    <a:pt x="32" y="99"/>
                  </a:lnTo>
                  <a:lnTo>
                    <a:pt x="29" y="102"/>
                  </a:lnTo>
                  <a:lnTo>
                    <a:pt x="28" y="103"/>
                  </a:lnTo>
                  <a:lnTo>
                    <a:pt x="25" y="104"/>
                  </a:lnTo>
                  <a:lnTo>
                    <a:pt x="23" y="104"/>
                  </a:lnTo>
                  <a:lnTo>
                    <a:pt x="22" y="103"/>
                  </a:lnTo>
                  <a:lnTo>
                    <a:pt x="19" y="102"/>
                  </a:lnTo>
                  <a:lnTo>
                    <a:pt x="16" y="99"/>
                  </a:lnTo>
                  <a:lnTo>
                    <a:pt x="13" y="94"/>
                  </a:lnTo>
                  <a:lnTo>
                    <a:pt x="8" y="88"/>
                  </a:lnTo>
                  <a:lnTo>
                    <a:pt x="2" y="82"/>
                  </a:lnTo>
                  <a:lnTo>
                    <a:pt x="1" y="81"/>
                  </a:lnTo>
                  <a:lnTo>
                    <a:pt x="0" y="79"/>
                  </a:lnTo>
                  <a:lnTo>
                    <a:pt x="0" y="76"/>
                  </a:lnTo>
                  <a:lnTo>
                    <a:pt x="1" y="75"/>
                  </a:lnTo>
                  <a:lnTo>
                    <a:pt x="2" y="74"/>
                  </a:lnTo>
                  <a:lnTo>
                    <a:pt x="5" y="71"/>
                  </a:lnTo>
                  <a:lnTo>
                    <a:pt x="8" y="70"/>
                  </a:lnTo>
                  <a:lnTo>
                    <a:pt x="10" y="67"/>
                  </a:lnTo>
                  <a:lnTo>
                    <a:pt x="11" y="66"/>
                  </a:lnTo>
                  <a:lnTo>
                    <a:pt x="14" y="65"/>
                  </a:lnTo>
                  <a:lnTo>
                    <a:pt x="16" y="65"/>
                  </a:lnTo>
                  <a:lnTo>
                    <a:pt x="19" y="65"/>
                  </a:lnTo>
                  <a:lnTo>
                    <a:pt x="22" y="65"/>
                  </a:lnTo>
                  <a:lnTo>
                    <a:pt x="25" y="63"/>
                  </a:lnTo>
                  <a:lnTo>
                    <a:pt x="29" y="61"/>
                  </a:lnTo>
                  <a:lnTo>
                    <a:pt x="32" y="57"/>
                  </a:lnTo>
                  <a:lnTo>
                    <a:pt x="33" y="53"/>
                  </a:lnTo>
                  <a:lnTo>
                    <a:pt x="34" y="51"/>
                  </a:lnTo>
                  <a:lnTo>
                    <a:pt x="34" y="47"/>
                  </a:lnTo>
                  <a:lnTo>
                    <a:pt x="36" y="44"/>
                  </a:lnTo>
                  <a:lnTo>
                    <a:pt x="37" y="42"/>
                  </a:lnTo>
                  <a:lnTo>
                    <a:pt x="39" y="39"/>
                  </a:lnTo>
                  <a:lnTo>
                    <a:pt x="46" y="34"/>
                  </a:lnTo>
                  <a:lnTo>
                    <a:pt x="59" y="25"/>
                  </a:lnTo>
                  <a:lnTo>
                    <a:pt x="69" y="19"/>
                  </a:lnTo>
                  <a:lnTo>
                    <a:pt x="81" y="10"/>
                  </a:lnTo>
                  <a:lnTo>
                    <a:pt x="95" y="3"/>
                  </a:lnTo>
                  <a:lnTo>
                    <a:pt x="110" y="0"/>
                  </a:lnTo>
                  <a:lnTo>
                    <a:pt x="116" y="0"/>
                  </a:lnTo>
                  <a:lnTo>
                    <a:pt x="129"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sp>
          <p:nvSpPr>
            <p:cNvPr id="111" name="Freeform 55"/>
            <p:cNvSpPr>
              <a:spLocks noEditPoints="1"/>
            </p:cNvSpPr>
            <p:nvPr/>
          </p:nvSpPr>
          <p:spPr bwMode="auto">
            <a:xfrm>
              <a:off x="5297864" y="5290390"/>
              <a:ext cx="206002" cy="257743"/>
            </a:xfrm>
            <a:custGeom>
              <a:avLst/>
              <a:gdLst>
                <a:gd name="T0" fmla="*/ 145 w 215"/>
                <a:gd name="T1" fmla="*/ 27 h 269"/>
                <a:gd name="T2" fmla="*/ 132 w 215"/>
                <a:gd name="T3" fmla="*/ 32 h 269"/>
                <a:gd name="T4" fmla="*/ 123 w 215"/>
                <a:gd name="T5" fmla="*/ 42 h 269"/>
                <a:gd name="T6" fmla="*/ 119 w 215"/>
                <a:gd name="T7" fmla="*/ 50 h 269"/>
                <a:gd name="T8" fmla="*/ 121 w 215"/>
                <a:gd name="T9" fmla="*/ 57 h 269"/>
                <a:gd name="T10" fmla="*/ 124 w 215"/>
                <a:gd name="T11" fmla="*/ 64 h 269"/>
                <a:gd name="T12" fmla="*/ 132 w 215"/>
                <a:gd name="T13" fmla="*/ 70 h 269"/>
                <a:gd name="T14" fmla="*/ 141 w 215"/>
                <a:gd name="T15" fmla="*/ 76 h 269"/>
                <a:gd name="T16" fmla="*/ 150 w 215"/>
                <a:gd name="T17" fmla="*/ 83 h 269"/>
                <a:gd name="T18" fmla="*/ 158 w 215"/>
                <a:gd name="T19" fmla="*/ 88 h 269"/>
                <a:gd name="T20" fmla="*/ 165 w 215"/>
                <a:gd name="T21" fmla="*/ 90 h 269"/>
                <a:gd name="T22" fmla="*/ 172 w 215"/>
                <a:gd name="T23" fmla="*/ 89 h 269"/>
                <a:gd name="T24" fmla="*/ 178 w 215"/>
                <a:gd name="T25" fmla="*/ 83 h 269"/>
                <a:gd name="T26" fmla="*/ 183 w 215"/>
                <a:gd name="T27" fmla="*/ 69 h 269"/>
                <a:gd name="T28" fmla="*/ 184 w 215"/>
                <a:gd name="T29" fmla="*/ 56 h 269"/>
                <a:gd name="T30" fmla="*/ 179 w 215"/>
                <a:gd name="T31" fmla="*/ 43 h 269"/>
                <a:gd name="T32" fmla="*/ 170 w 215"/>
                <a:gd name="T33" fmla="*/ 33 h 269"/>
                <a:gd name="T34" fmla="*/ 158 w 215"/>
                <a:gd name="T35" fmla="*/ 27 h 269"/>
                <a:gd name="T36" fmla="*/ 145 w 215"/>
                <a:gd name="T37" fmla="*/ 27 h 269"/>
                <a:gd name="T38" fmla="*/ 149 w 215"/>
                <a:gd name="T39" fmla="*/ 0 h 269"/>
                <a:gd name="T40" fmla="*/ 167 w 215"/>
                <a:gd name="T41" fmla="*/ 4 h 269"/>
                <a:gd name="T42" fmla="*/ 183 w 215"/>
                <a:gd name="T43" fmla="*/ 13 h 269"/>
                <a:gd name="T44" fmla="*/ 197 w 215"/>
                <a:gd name="T45" fmla="*/ 25 h 269"/>
                <a:gd name="T46" fmla="*/ 207 w 215"/>
                <a:gd name="T47" fmla="*/ 42 h 269"/>
                <a:gd name="T48" fmla="*/ 212 w 215"/>
                <a:gd name="T49" fmla="*/ 61 h 269"/>
                <a:gd name="T50" fmla="*/ 215 w 215"/>
                <a:gd name="T51" fmla="*/ 81 h 269"/>
                <a:gd name="T52" fmla="*/ 212 w 215"/>
                <a:gd name="T53" fmla="*/ 102 h 269"/>
                <a:gd name="T54" fmla="*/ 206 w 215"/>
                <a:gd name="T55" fmla="*/ 120 h 269"/>
                <a:gd name="T56" fmla="*/ 196 w 215"/>
                <a:gd name="T57" fmla="*/ 135 h 269"/>
                <a:gd name="T58" fmla="*/ 182 w 215"/>
                <a:gd name="T59" fmla="*/ 146 h 269"/>
                <a:gd name="T60" fmla="*/ 164 w 215"/>
                <a:gd name="T61" fmla="*/ 153 h 269"/>
                <a:gd name="T62" fmla="*/ 152 w 215"/>
                <a:gd name="T63" fmla="*/ 154 h 269"/>
                <a:gd name="T64" fmla="*/ 140 w 215"/>
                <a:gd name="T65" fmla="*/ 154 h 269"/>
                <a:gd name="T66" fmla="*/ 128 w 215"/>
                <a:gd name="T67" fmla="*/ 153 h 269"/>
                <a:gd name="T68" fmla="*/ 95 w 215"/>
                <a:gd name="T69" fmla="*/ 206 h 269"/>
                <a:gd name="T70" fmla="*/ 76 w 215"/>
                <a:gd name="T71" fmla="*/ 210 h 269"/>
                <a:gd name="T72" fmla="*/ 76 w 215"/>
                <a:gd name="T73" fmla="*/ 210 h 269"/>
                <a:gd name="T74" fmla="*/ 48 w 215"/>
                <a:gd name="T75" fmla="*/ 256 h 269"/>
                <a:gd name="T76" fmla="*/ 45 w 215"/>
                <a:gd name="T77" fmla="*/ 259 h 269"/>
                <a:gd name="T78" fmla="*/ 43 w 215"/>
                <a:gd name="T79" fmla="*/ 261 h 269"/>
                <a:gd name="T80" fmla="*/ 39 w 215"/>
                <a:gd name="T81" fmla="*/ 264 h 269"/>
                <a:gd name="T82" fmla="*/ 35 w 215"/>
                <a:gd name="T83" fmla="*/ 265 h 269"/>
                <a:gd name="T84" fmla="*/ 15 w 215"/>
                <a:gd name="T85" fmla="*/ 269 h 269"/>
                <a:gd name="T86" fmla="*/ 11 w 215"/>
                <a:gd name="T87" fmla="*/ 269 h 269"/>
                <a:gd name="T88" fmla="*/ 8 w 215"/>
                <a:gd name="T89" fmla="*/ 268 h 269"/>
                <a:gd name="T90" fmla="*/ 6 w 215"/>
                <a:gd name="T91" fmla="*/ 265 h 269"/>
                <a:gd name="T92" fmla="*/ 5 w 215"/>
                <a:gd name="T93" fmla="*/ 261 h 269"/>
                <a:gd name="T94" fmla="*/ 1 w 215"/>
                <a:gd name="T95" fmla="*/ 234 h 269"/>
                <a:gd name="T96" fmla="*/ 0 w 215"/>
                <a:gd name="T97" fmla="*/ 231 h 269"/>
                <a:gd name="T98" fmla="*/ 1 w 215"/>
                <a:gd name="T99" fmla="*/ 226 h 269"/>
                <a:gd name="T100" fmla="*/ 2 w 215"/>
                <a:gd name="T101" fmla="*/ 222 h 269"/>
                <a:gd name="T102" fmla="*/ 3 w 215"/>
                <a:gd name="T103" fmla="*/ 219 h 269"/>
                <a:gd name="T104" fmla="*/ 75 w 215"/>
                <a:gd name="T105" fmla="*/ 112 h 269"/>
                <a:gd name="T106" fmla="*/ 70 w 215"/>
                <a:gd name="T107" fmla="*/ 102 h 269"/>
                <a:gd name="T108" fmla="*/ 67 w 215"/>
                <a:gd name="T109" fmla="*/ 90 h 269"/>
                <a:gd name="T110" fmla="*/ 65 w 215"/>
                <a:gd name="T111" fmla="*/ 80 h 269"/>
                <a:gd name="T112" fmla="*/ 65 w 215"/>
                <a:gd name="T113" fmla="*/ 60 h 269"/>
                <a:gd name="T114" fmla="*/ 70 w 215"/>
                <a:gd name="T115" fmla="*/ 43 h 269"/>
                <a:gd name="T116" fmla="*/ 80 w 215"/>
                <a:gd name="T117" fmla="*/ 28 h 269"/>
                <a:gd name="T118" fmla="*/ 94 w 215"/>
                <a:gd name="T119" fmla="*/ 15 h 269"/>
                <a:gd name="T120" fmla="*/ 110 w 215"/>
                <a:gd name="T121" fmla="*/ 6 h 269"/>
                <a:gd name="T122" fmla="*/ 130 w 215"/>
                <a:gd name="T123" fmla="*/ 0 h 269"/>
                <a:gd name="T124" fmla="*/ 149 w 215"/>
                <a:gd name="T125"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5" h="269">
                  <a:moveTo>
                    <a:pt x="145" y="27"/>
                  </a:moveTo>
                  <a:lnTo>
                    <a:pt x="132" y="32"/>
                  </a:lnTo>
                  <a:lnTo>
                    <a:pt x="123" y="42"/>
                  </a:lnTo>
                  <a:lnTo>
                    <a:pt x="119" y="50"/>
                  </a:lnTo>
                  <a:lnTo>
                    <a:pt x="121" y="57"/>
                  </a:lnTo>
                  <a:lnTo>
                    <a:pt x="124" y="64"/>
                  </a:lnTo>
                  <a:lnTo>
                    <a:pt x="132" y="70"/>
                  </a:lnTo>
                  <a:lnTo>
                    <a:pt x="141" y="76"/>
                  </a:lnTo>
                  <a:lnTo>
                    <a:pt x="150" y="83"/>
                  </a:lnTo>
                  <a:lnTo>
                    <a:pt x="158" y="88"/>
                  </a:lnTo>
                  <a:lnTo>
                    <a:pt x="165" y="90"/>
                  </a:lnTo>
                  <a:lnTo>
                    <a:pt x="172" y="89"/>
                  </a:lnTo>
                  <a:lnTo>
                    <a:pt x="178" y="83"/>
                  </a:lnTo>
                  <a:lnTo>
                    <a:pt x="183" y="69"/>
                  </a:lnTo>
                  <a:lnTo>
                    <a:pt x="184" y="56"/>
                  </a:lnTo>
                  <a:lnTo>
                    <a:pt x="179" y="43"/>
                  </a:lnTo>
                  <a:lnTo>
                    <a:pt x="170" y="33"/>
                  </a:lnTo>
                  <a:lnTo>
                    <a:pt x="158" y="27"/>
                  </a:lnTo>
                  <a:lnTo>
                    <a:pt x="145" y="27"/>
                  </a:lnTo>
                  <a:close/>
                  <a:moveTo>
                    <a:pt x="149" y="0"/>
                  </a:moveTo>
                  <a:lnTo>
                    <a:pt x="167" y="4"/>
                  </a:lnTo>
                  <a:lnTo>
                    <a:pt x="183" y="13"/>
                  </a:lnTo>
                  <a:lnTo>
                    <a:pt x="197" y="25"/>
                  </a:lnTo>
                  <a:lnTo>
                    <a:pt x="207" y="42"/>
                  </a:lnTo>
                  <a:lnTo>
                    <a:pt x="212" y="61"/>
                  </a:lnTo>
                  <a:lnTo>
                    <a:pt x="215" y="81"/>
                  </a:lnTo>
                  <a:lnTo>
                    <a:pt x="212" y="102"/>
                  </a:lnTo>
                  <a:lnTo>
                    <a:pt x="206" y="120"/>
                  </a:lnTo>
                  <a:lnTo>
                    <a:pt x="196" y="135"/>
                  </a:lnTo>
                  <a:lnTo>
                    <a:pt x="182" y="146"/>
                  </a:lnTo>
                  <a:lnTo>
                    <a:pt x="164" y="153"/>
                  </a:lnTo>
                  <a:lnTo>
                    <a:pt x="152" y="154"/>
                  </a:lnTo>
                  <a:lnTo>
                    <a:pt x="140" y="154"/>
                  </a:lnTo>
                  <a:lnTo>
                    <a:pt x="128" y="153"/>
                  </a:lnTo>
                  <a:lnTo>
                    <a:pt x="95" y="206"/>
                  </a:lnTo>
                  <a:lnTo>
                    <a:pt x="76" y="210"/>
                  </a:lnTo>
                  <a:lnTo>
                    <a:pt x="76" y="210"/>
                  </a:lnTo>
                  <a:lnTo>
                    <a:pt x="48" y="256"/>
                  </a:lnTo>
                  <a:lnTo>
                    <a:pt x="45" y="259"/>
                  </a:lnTo>
                  <a:lnTo>
                    <a:pt x="43" y="261"/>
                  </a:lnTo>
                  <a:lnTo>
                    <a:pt x="39" y="264"/>
                  </a:lnTo>
                  <a:lnTo>
                    <a:pt x="35" y="265"/>
                  </a:lnTo>
                  <a:lnTo>
                    <a:pt x="15" y="269"/>
                  </a:lnTo>
                  <a:lnTo>
                    <a:pt x="11" y="269"/>
                  </a:lnTo>
                  <a:lnTo>
                    <a:pt x="8" y="268"/>
                  </a:lnTo>
                  <a:lnTo>
                    <a:pt x="6" y="265"/>
                  </a:lnTo>
                  <a:lnTo>
                    <a:pt x="5" y="261"/>
                  </a:lnTo>
                  <a:lnTo>
                    <a:pt x="1" y="234"/>
                  </a:lnTo>
                  <a:lnTo>
                    <a:pt x="0" y="231"/>
                  </a:lnTo>
                  <a:lnTo>
                    <a:pt x="1" y="226"/>
                  </a:lnTo>
                  <a:lnTo>
                    <a:pt x="2" y="222"/>
                  </a:lnTo>
                  <a:lnTo>
                    <a:pt x="3" y="219"/>
                  </a:lnTo>
                  <a:lnTo>
                    <a:pt x="75" y="112"/>
                  </a:lnTo>
                  <a:lnTo>
                    <a:pt x="70" y="102"/>
                  </a:lnTo>
                  <a:lnTo>
                    <a:pt x="67" y="90"/>
                  </a:lnTo>
                  <a:lnTo>
                    <a:pt x="65" y="80"/>
                  </a:lnTo>
                  <a:lnTo>
                    <a:pt x="65" y="60"/>
                  </a:lnTo>
                  <a:lnTo>
                    <a:pt x="70" y="43"/>
                  </a:lnTo>
                  <a:lnTo>
                    <a:pt x="80" y="28"/>
                  </a:lnTo>
                  <a:lnTo>
                    <a:pt x="94" y="15"/>
                  </a:lnTo>
                  <a:lnTo>
                    <a:pt x="110" y="6"/>
                  </a:lnTo>
                  <a:lnTo>
                    <a:pt x="130" y="0"/>
                  </a:lnTo>
                  <a:lnTo>
                    <a:pt x="149"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grpSp>
      <p:cxnSp>
        <p:nvCxnSpPr>
          <p:cNvPr id="112" name="直接连接符 111"/>
          <p:cNvCxnSpPr/>
          <p:nvPr/>
        </p:nvCxnSpPr>
        <p:spPr>
          <a:xfrm>
            <a:off x="6390694" y="2342993"/>
            <a:ext cx="4272397" cy="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3" name="TextBox 6"/>
          <p:cNvSpPr txBox="1"/>
          <p:nvPr/>
        </p:nvSpPr>
        <p:spPr>
          <a:xfrm>
            <a:off x="6839808" y="1721822"/>
            <a:ext cx="720080" cy="523220"/>
          </a:xfrm>
          <a:prstGeom prst="rect">
            <a:avLst/>
          </a:prstGeom>
          <a:noFill/>
        </p:spPr>
        <p:txBody>
          <a:bodyPr wrap="square" rtlCol="0">
            <a:spAutoFit/>
          </a:bodyPr>
          <a:lstStyle/>
          <a:p>
            <a:pPr algn="ctr"/>
            <a:r>
              <a:rPr lang="en-US" altLang="zh-CN" sz="2800" b="1" dirty="0">
                <a:latin typeface="微软雅黑" panose="020B0503020204020204" pitchFamily="34" charset="-122"/>
                <a:ea typeface="微软雅黑" panose="020B0503020204020204" pitchFamily="34" charset="-122"/>
              </a:rPr>
              <a:t>05</a:t>
            </a:r>
            <a:endParaRPr lang="zh-CN" altLang="en-US" sz="2800" b="1" dirty="0">
              <a:latin typeface="微软雅黑" panose="020B0503020204020204" pitchFamily="34" charset="-122"/>
              <a:ea typeface="微软雅黑" panose="020B0503020204020204" pitchFamily="34" charset="-122"/>
            </a:endParaRPr>
          </a:p>
        </p:txBody>
      </p:sp>
      <p:sp>
        <p:nvSpPr>
          <p:cNvPr id="114" name="TextBox 92"/>
          <p:cNvSpPr txBox="1"/>
          <p:nvPr/>
        </p:nvSpPr>
        <p:spPr>
          <a:xfrm>
            <a:off x="7398271" y="1675656"/>
            <a:ext cx="3264820" cy="738664"/>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单击此处添加文本单击此处添加文本单击此处添加文本单击此处添加文本</a:t>
            </a:r>
          </a:p>
        </p:txBody>
      </p:sp>
      <p:cxnSp>
        <p:nvCxnSpPr>
          <p:cNvPr id="115" name="直接连接符 114"/>
          <p:cNvCxnSpPr/>
          <p:nvPr/>
        </p:nvCxnSpPr>
        <p:spPr>
          <a:xfrm>
            <a:off x="5463123" y="3423929"/>
            <a:ext cx="5199968" cy="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6" name="TextBox 94"/>
          <p:cNvSpPr txBox="1"/>
          <p:nvPr/>
        </p:nvSpPr>
        <p:spPr>
          <a:xfrm>
            <a:off x="5912237" y="2802758"/>
            <a:ext cx="720080" cy="523220"/>
          </a:xfrm>
          <a:prstGeom prst="rect">
            <a:avLst/>
          </a:prstGeom>
          <a:noFill/>
        </p:spPr>
        <p:txBody>
          <a:bodyPr wrap="square" rtlCol="0">
            <a:spAutoFit/>
          </a:bodyPr>
          <a:lstStyle/>
          <a:p>
            <a:pPr algn="ctr"/>
            <a:r>
              <a:rPr lang="en-US" altLang="zh-CN" sz="2800" b="1" dirty="0">
                <a:latin typeface="微软雅黑" panose="020B0503020204020204" pitchFamily="34" charset="-122"/>
                <a:ea typeface="微软雅黑" panose="020B0503020204020204" pitchFamily="34" charset="-122"/>
              </a:rPr>
              <a:t>02</a:t>
            </a:r>
            <a:endParaRPr lang="zh-CN" altLang="en-US" sz="2800" b="1" dirty="0">
              <a:latin typeface="微软雅黑" panose="020B0503020204020204" pitchFamily="34" charset="-122"/>
              <a:ea typeface="微软雅黑" panose="020B0503020204020204" pitchFamily="34" charset="-122"/>
            </a:endParaRPr>
          </a:p>
        </p:txBody>
      </p:sp>
      <p:sp>
        <p:nvSpPr>
          <p:cNvPr id="117" name="TextBox 95"/>
          <p:cNvSpPr txBox="1"/>
          <p:nvPr/>
        </p:nvSpPr>
        <p:spPr>
          <a:xfrm>
            <a:off x="6470700" y="2756592"/>
            <a:ext cx="3264820" cy="738664"/>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单击此处添加文本单击此处添加文本单击此处添加文本单击此处添加文本</a:t>
            </a:r>
          </a:p>
        </p:txBody>
      </p:sp>
      <p:cxnSp>
        <p:nvCxnSpPr>
          <p:cNvPr id="118" name="直接连接符 117"/>
          <p:cNvCxnSpPr/>
          <p:nvPr/>
        </p:nvCxnSpPr>
        <p:spPr>
          <a:xfrm>
            <a:off x="6390694" y="4524545"/>
            <a:ext cx="4272397" cy="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9" name="TextBox 97"/>
          <p:cNvSpPr txBox="1"/>
          <p:nvPr/>
        </p:nvSpPr>
        <p:spPr>
          <a:xfrm>
            <a:off x="6839808" y="3903374"/>
            <a:ext cx="720080" cy="523220"/>
          </a:xfrm>
          <a:prstGeom prst="rect">
            <a:avLst/>
          </a:prstGeom>
          <a:noFill/>
        </p:spPr>
        <p:txBody>
          <a:bodyPr wrap="square" rtlCol="0">
            <a:spAutoFit/>
          </a:bodyPr>
          <a:lstStyle/>
          <a:p>
            <a:pPr algn="ctr"/>
            <a:r>
              <a:rPr lang="en-US" altLang="zh-CN" sz="2800" b="1" dirty="0">
                <a:latin typeface="微软雅黑" panose="020B0503020204020204" pitchFamily="34" charset="-122"/>
                <a:ea typeface="微软雅黑" panose="020B0503020204020204" pitchFamily="34" charset="-122"/>
              </a:rPr>
              <a:t>04</a:t>
            </a:r>
            <a:endParaRPr lang="zh-CN" altLang="en-US" sz="2800" b="1" dirty="0">
              <a:latin typeface="微软雅黑" panose="020B0503020204020204" pitchFamily="34" charset="-122"/>
              <a:ea typeface="微软雅黑" panose="020B0503020204020204" pitchFamily="34" charset="-122"/>
            </a:endParaRPr>
          </a:p>
        </p:txBody>
      </p:sp>
      <p:sp>
        <p:nvSpPr>
          <p:cNvPr id="120" name="TextBox 98"/>
          <p:cNvSpPr txBox="1"/>
          <p:nvPr/>
        </p:nvSpPr>
        <p:spPr>
          <a:xfrm>
            <a:off x="7398271" y="3857208"/>
            <a:ext cx="3264820" cy="738664"/>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单击此处添加文本单击此处添加文本单击此处添加文本单击此处添加文本</a:t>
            </a:r>
          </a:p>
        </p:txBody>
      </p:sp>
      <p:cxnSp>
        <p:nvCxnSpPr>
          <p:cNvPr id="121" name="直接连接符 120"/>
          <p:cNvCxnSpPr/>
          <p:nvPr/>
        </p:nvCxnSpPr>
        <p:spPr>
          <a:xfrm>
            <a:off x="5458652" y="5518446"/>
            <a:ext cx="5204439" cy="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22" name="TextBox 100"/>
          <p:cNvSpPr txBox="1"/>
          <p:nvPr/>
        </p:nvSpPr>
        <p:spPr>
          <a:xfrm>
            <a:off x="5907766" y="4897275"/>
            <a:ext cx="720080" cy="523220"/>
          </a:xfrm>
          <a:prstGeom prst="rect">
            <a:avLst/>
          </a:prstGeom>
          <a:noFill/>
        </p:spPr>
        <p:txBody>
          <a:bodyPr wrap="square" rtlCol="0">
            <a:spAutoFit/>
          </a:bodyPr>
          <a:lstStyle/>
          <a:p>
            <a:pPr algn="ctr"/>
            <a:r>
              <a:rPr lang="en-US" altLang="zh-CN" sz="2800" b="1" dirty="0">
                <a:latin typeface="微软雅黑" panose="020B0503020204020204" pitchFamily="34" charset="-122"/>
                <a:ea typeface="微软雅黑" panose="020B0503020204020204" pitchFamily="34" charset="-122"/>
              </a:rPr>
              <a:t>03</a:t>
            </a:r>
            <a:endParaRPr lang="zh-CN" altLang="en-US" sz="2800" b="1" dirty="0">
              <a:latin typeface="微软雅黑" panose="020B0503020204020204" pitchFamily="34" charset="-122"/>
              <a:ea typeface="微软雅黑" panose="020B0503020204020204" pitchFamily="34" charset="-122"/>
            </a:endParaRPr>
          </a:p>
        </p:txBody>
      </p:sp>
      <p:sp>
        <p:nvSpPr>
          <p:cNvPr id="123" name="TextBox 101"/>
          <p:cNvSpPr txBox="1"/>
          <p:nvPr/>
        </p:nvSpPr>
        <p:spPr>
          <a:xfrm>
            <a:off x="6466229" y="4851109"/>
            <a:ext cx="3264820" cy="738664"/>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单击此处添加文本单击此处添加文本单击此处添加文本单击此处添加文本</a:t>
            </a:r>
          </a:p>
        </p:txBody>
      </p:sp>
      <p:sp>
        <p:nvSpPr>
          <p:cNvPr id="124" name="TextBox 103"/>
          <p:cNvSpPr txBox="1"/>
          <p:nvPr/>
        </p:nvSpPr>
        <p:spPr>
          <a:xfrm>
            <a:off x="962028" y="4897275"/>
            <a:ext cx="720080" cy="523220"/>
          </a:xfrm>
          <a:prstGeom prst="rect">
            <a:avLst/>
          </a:prstGeom>
          <a:noFill/>
        </p:spPr>
        <p:txBody>
          <a:bodyPr wrap="square" rtlCol="0">
            <a:spAutoFit/>
          </a:bodyPr>
          <a:lstStyle/>
          <a:p>
            <a:pPr algn="ctr"/>
            <a:r>
              <a:rPr lang="en-US" altLang="zh-CN" sz="2800" b="1" dirty="0">
                <a:latin typeface="微软雅黑" panose="020B0503020204020204" pitchFamily="34" charset="-122"/>
                <a:ea typeface="微软雅黑" panose="020B0503020204020204" pitchFamily="34" charset="-122"/>
              </a:rPr>
              <a:t>01</a:t>
            </a:r>
            <a:endParaRPr lang="zh-CN" altLang="en-US" sz="2800" b="1" dirty="0">
              <a:latin typeface="微软雅黑" panose="020B0503020204020204" pitchFamily="34" charset="-122"/>
              <a:ea typeface="微软雅黑" panose="020B0503020204020204" pitchFamily="34" charset="-122"/>
            </a:endParaRPr>
          </a:p>
        </p:txBody>
      </p:sp>
      <p:sp>
        <p:nvSpPr>
          <p:cNvPr id="125" name="TextBox 104"/>
          <p:cNvSpPr txBox="1"/>
          <p:nvPr/>
        </p:nvSpPr>
        <p:spPr>
          <a:xfrm>
            <a:off x="1520491" y="4851109"/>
            <a:ext cx="2352062" cy="738664"/>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单击此处添加文本单击此处添加文本单击此处添加文本</a:t>
            </a:r>
          </a:p>
        </p:txBody>
      </p:sp>
      <p:grpSp>
        <p:nvGrpSpPr>
          <p:cNvPr id="126" name="组合 125"/>
          <p:cNvGrpSpPr/>
          <p:nvPr/>
        </p:nvGrpSpPr>
        <p:grpSpPr>
          <a:xfrm>
            <a:off x="900526" y="4608896"/>
            <a:ext cx="3137465" cy="909550"/>
            <a:chOff x="1089212" y="4725011"/>
            <a:chExt cx="3137465" cy="909550"/>
          </a:xfrm>
        </p:grpSpPr>
        <p:cxnSp>
          <p:nvCxnSpPr>
            <p:cNvPr id="127" name="直接连接符 126"/>
            <p:cNvCxnSpPr/>
            <p:nvPr/>
          </p:nvCxnSpPr>
          <p:spPr>
            <a:xfrm>
              <a:off x="1089212" y="5634561"/>
              <a:ext cx="2842938" cy="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3932150" y="4725011"/>
              <a:ext cx="294527" cy="909550"/>
            </a:xfrm>
            <a:prstGeom prst="line">
              <a:avLst/>
            </a:prstGeom>
            <a:ln>
              <a:solidFill>
                <a:schemeClr val="bg1">
                  <a:lumMod val="50000"/>
                </a:schemeClr>
              </a:solidFill>
              <a:head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400355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97"/>
                                        </p:tgtEl>
                                        <p:attrNameLst>
                                          <p:attrName>style.visibility</p:attrName>
                                        </p:attrNameLst>
                                      </p:cBhvr>
                                      <p:to>
                                        <p:strVal val="visible"/>
                                      </p:to>
                                    </p:set>
                                    <p:animEffect transition="in" filter="barn(inVertical)">
                                      <p:cBhvr>
                                        <p:cTn id="13" dur="500"/>
                                        <p:tgtEl>
                                          <p:spTgt spid="97"/>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126"/>
                                        </p:tgtEl>
                                        <p:attrNameLst>
                                          <p:attrName>style.visibility</p:attrName>
                                        </p:attrNameLst>
                                      </p:cBhvr>
                                      <p:to>
                                        <p:strVal val="visible"/>
                                      </p:to>
                                    </p:set>
                                    <p:animEffect transition="in" filter="wipe(right)">
                                      <p:cBhvr>
                                        <p:cTn id="17" dur="500"/>
                                        <p:tgtEl>
                                          <p:spTgt spid="126"/>
                                        </p:tgtEl>
                                      </p:cBhvr>
                                    </p:animEffect>
                                  </p:childTnLst>
                                </p:cTn>
                              </p:par>
                              <p:par>
                                <p:cTn id="18" presetID="22" presetClass="entr" presetSubtype="8" fill="hold" nodeType="withEffect">
                                  <p:stCondLst>
                                    <p:cond delay="0"/>
                                  </p:stCondLst>
                                  <p:childTnLst>
                                    <p:set>
                                      <p:cBhvr>
                                        <p:cTn id="19" dur="1" fill="hold">
                                          <p:stCondLst>
                                            <p:cond delay="0"/>
                                          </p:stCondLst>
                                        </p:cTn>
                                        <p:tgtEl>
                                          <p:spTgt spid="112"/>
                                        </p:tgtEl>
                                        <p:attrNameLst>
                                          <p:attrName>style.visibility</p:attrName>
                                        </p:attrNameLst>
                                      </p:cBhvr>
                                      <p:to>
                                        <p:strVal val="visible"/>
                                      </p:to>
                                    </p:set>
                                    <p:animEffect transition="in" filter="wipe(left)">
                                      <p:cBhvr>
                                        <p:cTn id="20" dur="500"/>
                                        <p:tgtEl>
                                          <p:spTgt spid="112"/>
                                        </p:tgtEl>
                                      </p:cBhvr>
                                    </p:animEffect>
                                  </p:childTnLst>
                                </p:cTn>
                              </p:par>
                              <p:par>
                                <p:cTn id="21" presetID="22" presetClass="entr" presetSubtype="8" fill="hold" nodeType="withEffect">
                                  <p:stCondLst>
                                    <p:cond delay="0"/>
                                  </p:stCondLst>
                                  <p:childTnLst>
                                    <p:set>
                                      <p:cBhvr>
                                        <p:cTn id="22" dur="1" fill="hold">
                                          <p:stCondLst>
                                            <p:cond delay="0"/>
                                          </p:stCondLst>
                                        </p:cTn>
                                        <p:tgtEl>
                                          <p:spTgt spid="115"/>
                                        </p:tgtEl>
                                        <p:attrNameLst>
                                          <p:attrName>style.visibility</p:attrName>
                                        </p:attrNameLst>
                                      </p:cBhvr>
                                      <p:to>
                                        <p:strVal val="visible"/>
                                      </p:to>
                                    </p:set>
                                    <p:animEffect transition="in" filter="wipe(left)">
                                      <p:cBhvr>
                                        <p:cTn id="23" dur="500"/>
                                        <p:tgtEl>
                                          <p:spTgt spid="115"/>
                                        </p:tgtEl>
                                      </p:cBhvr>
                                    </p:animEffect>
                                  </p:childTnLst>
                                </p:cTn>
                              </p:par>
                              <p:par>
                                <p:cTn id="24" presetID="22" presetClass="entr" presetSubtype="8" fill="hold" nodeType="withEffect">
                                  <p:stCondLst>
                                    <p:cond delay="0"/>
                                  </p:stCondLst>
                                  <p:childTnLst>
                                    <p:set>
                                      <p:cBhvr>
                                        <p:cTn id="25" dur="1" fill="hold">
                                          <p:stCondLst>
                                            <p:cond delay="0"/>
                                          </p:stCondLst>
                                        </p:cTn>
                                        <p:tgtEl>
                                          <p:spTgt spid="121"/>
                                        </p:tgtEl>
                                        <p:attrNameLst>
                                          <p:attrName>style.visibility</p:attrName>
                                        </p:attrNameLst>
                                      </p:cBhvr>
                                      <p:to>
                                        <p:strVal val="visible"/>
                                      </p:to>
                                    </p:set>
                                    <p:animEffect transition="in" filter="wipe(left)">
                                      <p:cBhvr>
                                        <p:cTn id="26" dur="500"/>
                                        <p:tgtEl>
                                          <p:spTgt spid="121"/>
                                        </p:tgtEl>
                                      </p:cBhvr>
                                    </p:animEffect>
                                  </p:childTnLst>
                                </p:cTn>
                              </p:par>
                              <p:par>
                                <p:cTn id="27" presetID="22" presetClass="entr" presetSubtype="8" fill="hold" nodeType="with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wipe(left)">
                                      <p:cBhvr>
                                        <p:cTn id="29" dur="500"/>
                                        <p:tgtEl>
                                          <p:spTgt spid="118"/>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125"/>
                                        </p:tgtEl>
                                        <p:attrNameLst>
                                          <p:attrName>style.visibility</p:attrName>
                                        </p:attrNameLst>
                                      </p:cBhvr>
                                      <p:to>
                                        <p:strVal val="visible"/>
                                      </p:to>
                                    </p:set>
                                    <p:animEffect transition="in" filter="fade">
                                      <p:cBhvr>
                                        <p:cTn id="33" dur="500"/>
                                        <p:tgtEl>
                                          <p:spTgt spid="1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4"/>
                                        </p:tgtEl>
                                        <p:attrNameLst>
                                          <p:attrName>style.visibility</p:attrName>
                                        </p:attrNameLst>
                                      </p:cBhvr>
                                      <p:to>
                                        <p:strVal val="visible"/>
                                      </p:to>
                                    </p:set>
                                    <p:animEffect transition="in" filter="fade">
                                      <p:cBhvr>
                                        <p:cTn id="36" dur="500"/>
                                        <p:tgtEl>
                                          <p:spTgt spid="12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6"/>
                                        </p:tgtEl>
                                        <p:attrNameLst>
                                          <p:attrName>style.visibility</p:attrName>
                                        </p:attrNameLst>
                                      </p:cBhvr>
                                      <p:to>
                                        <p:strVal val="visible"/>
                                      </p:to>
                                    </p:set>
                                    <p:animEffect transition="in" filter="fade">
                                      <p:cBhvr>
                                        <p:cTn id="39" dur="500"/>
                                        <p:tgtEl>
                                          <p:spTgt spid="11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7"/>
                                        </p:tgtEl>
                                        <p:attrNameLst>
                                          <p:attrName>style.visibility</p:attrName>
                                        </p:attrNameLst>
                                      </p:cBhvr>
                                      <p:to>
                                        <p:strVal val="visible"/>
                                      </p:to>
                                    </p:set>
                                    <p:animEffect transition="in" filter="fade">
                                      <p:cBhvr>
                                        <p:cTn id="42" dur="500"/>
                                        <p:tgtEl>
                                          <p:spTgt spid="11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13"/>
                                        </p:tgtEl>
                                        <p:attrNameLst>
                                          <p:attrName>style.visibility</p:attrName>
                                        </p:attrNameLst>
                                      </p:cBhvr>
                                      <p:to>
                                        <p:strVal val="visible"/>
                                      </p:to>
                                    </p:set>
                                    <p:animEffect transition="in" filter="fade">
                                      <p:cBhvr>
                                        <p:cTn id="45" dur="500"/>
                                        <p:tgtEl>
                                          <p:spTgt spid="11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14"/>
                                        </p:tgtEl>
                                        <p:attrNameLst>
                                          <p:attrName>style.visibility</p:attrName>
                                        </p:attrNameLst>
                                      </p:cBhvr>
                                      <p:to>
                                        <p:strVal val="visible"/>
                                      </p:to>
                                    </p:set>
                                    <p:animEffect transition="in" filter="fade">
                                      <p:cBhvr>
                                        <p:cTn id="48" dur="500"/>
                                        <p:tgtEl>
                                          <p:spTgt spid="11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19"/>
                                        </p:tgtEl>
                                        <p:attrNameLst>
                                          <p:attrName>style.visibility</p:attrName>
                                        </p:attrNameLst>
                                      </p:cBhvr>
                                      <p:to>
                                        <p:strVal val="visible"/>
                                      </p:to>
                                    </p:set>
                                    <p:animEffect transition="in" filter="fade">
                                      <p:cBhvr>
                                        <p:cTn id="51" dur="500"/>
                                        <p:tgtEl>
                                          <p:spTgt spid="1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20"/>
                                        </p:tgtEl>
                                        <p:attrNameLst>
                                          <p:attrName>style.visibility</p:attrName>
                                        </p:attrNameLst>
                                      </p:cBhvr>
                                      <p:to>
                                        <p:strVal val="visible"/>
                                      </p:to>
                                    </p:set>
                                    <p:animEffect transition="in" filter="fade">
                                      <p:cBhvr>
                                        <p:cTn id="54" dur="500"/>
                                        <p:tgtEl>
                                          <p:spTgt spid="1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22"/>
                                        </p:tgtEl>
                                        <p:attrNameLst>
                                          <p:attrName>style.visibility</p:attrName>
                                        </p:attrNameLst>
                                      </p:cBhvr>
                                      <p:to>
                                        <p:strVal val="visible"/>
                                      </p:to>
                                    </p:set>
                                    <p:animEffect transition="in" filter="fade">
                                      <p:cBhvr>
                                        <p:cTn id="57" dur="500"/>
                                        <p:tgtEl>
                                          <p:spTgt spid="12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23"/>
                                        </p:tgtEl>
                                        <p:attrNameLst>
                                          <p:attrName>style.visibility</p:attrName>
                                        </p:attrNameLst>
                                      </p:cBhvr>
                                      <p:to>
                                        <p:strVal val="visible"/>
                                      </p:to>
                                    </p:set>
                                    <p:animEffect transition="in" filter="fade">
                                      <p:cBhvr>
                                        <p:cTn id="60" dur="500"/>
                                        <p:tgtEl>
                                          <p:spTgt spid="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13" grpId="0"/>
      <p:bldP spid="114" grpId="0"/>
      <p:bldP spid="116" grpId="0"/>
      <p:bldP spid="117" grpId="0"/>
      <p:bldP spid="119" grpId="0"/>
      <p:bldP spid="120" grpId="0"/>
      <p:bldP spid="122" grpId="0"/>
      <p:bldP spid="123" grpId="0"/>
      <p:bldP spid="124" grpId="0"/>
      <p:bldP spid="125"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7000" r="-27000"/>
          </a:stretch>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3999" y="1430590"/>
            <a:ext cx="4256239" cy="3239165"/>
          </a:xfrm>
          <a:prstGeom prst="rect">
            <a:avLst/>
          </a:prstGeom>
          <a:effectLst>
            <a:outerShdw blurRad="50800" dist="38100" dir="5400000" algn="t" rotWithShape="0">
              <a:prstClr val="black">
                <a:alpha val="40000"/>
              </a:prstClr>
            </a:outerShdw>
            <a:reflection blurRad="6350" stA="52000" endA="300" endPos="35000" dir="5400000" sy="-100000" algn="bl" rotWithShape="0"/>
          </a:effectLst>
        </p:spPr>
      </p:pic>
      <p:sp>
        <p:nvSpPr>
          <p:cNvPr id="3" name="矩形 2"/>
          <p:cNvSpPr/>
          <p:nvPr/>
        </p:nvSpPr>
        <p:spPr>
          <a:xfrm>
            <a:off x="1591107" y="2890383"/>
            <a:ext cx="4728249" cy="830997"/>
          </a:xfrm>
          <a:prstGeom prst="rect">
            <a:avLst/>
          </a:prstGeom>
        </p:spPr>
        <p:txBody>
          <a:bodyPr wrap="square">
            <a:spAutoFit/>
          </a:bodyPr>
          <a:lstStyle/>
          <a:p>
            <a:pPr algn="r" fontAlgn="auto">
              <a:spcBef>
                <a:spcPts val="0"/>
              </a:spcBef>
              <a:spcAft>
                <a:spcPts val="0"/>
              </a:spcAft>
              <a:defRPr/>
            </a:pPr>
            <a:r>
              <a:rPr lang="zh-CN" altLang="en-US" sz="4800" b="1" kern="1700" dirty="0">
                <a:solidFill>
                  <a:schemeClr val="bg1"/>
                </a:solidFill>
                <a:latin typeface="微软雅黑" pitchFamily="34" charset="-122"/>
                <a:ea typeface="微软雅黑" pitchFamily="34" charset="-122"/>
                <a:sym typeface="微软雅黑" pitchFamily="34" charset="-122"/>
              </a:rPr>
              <a:t>谢谢观看！</a:t>
            </a:r>
          </a:p>
        </p:txBody>
      </p:sp>
    </p:spTree>
    <p:extLst>
      <p:ext uri="{BB962C8B-B14F-4D97-AF65-F5344CB8AC3E}">
        <p14:creationId xmlns:p14="http://schemas.microsoft.com/office/powerpoint/2010/main" val="126307411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grpId="0" nodeType="afterEffect">
                                  <p:stCondLst>
                                    <p:cond delay="500"/>
                                  </p:stCondLst>
                                  <p:iterate type="lt">
                                    <p:tmPct val="10000"/>
                                  </p:iterate>
                                  <p:childTnLst>
                                    <p:set>
                                      <p:cBhvr>
                                        <p:cTn id="12" dur="1" fill="hold">
                                          <p:stCondLst>
                                            <p:cond delay="0"/>
                                          </p:stCondLst>
                                        </p:cTn>
                                        <p:tgtEl>
                                          <p:spTgt spid="3"/>
                                        </p:tgtEl>
                                        <p:attrNameLst>
                                          <p:attrName>style.visibility</p:attrName>
                                        </p:attrNameLst>
                                      </p:cBhvr>
                                      <p:to>
                                        <p:strVal val="visible"/>
                                      </p:to>
                                    </p:set>
                                    <p:animScale>
                                      <p:cBhvr>
                                        <p:cTn id="13" dur="5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500" decel="50000" fill="hold">
                                          <p:stCondLst>
                                            <p:cond delay="0"/>
                                          </p:stCondLst>
                                        </p:cTn>
                                        <p:tgtEl>
                                          <p:spTgt spid="3"/>
                                        </p:tgtEl>
                                        <p:attrNameLst>
                                          <p:attrName>ppt_x</p:attrName>
                                          <p:attrName>ppt_y</p:attrName>
                                        </p:attrNameLst>
                                      </p:cBhvr>
                                    </p:animMotion>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646331"/>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企业进程 </a:t>
            </a:r>
            <a:r>
              <a:rPr lang="en-US" altLang="zh-CN" b="1" dirty="0" err="1">
                <a:solidFill>
                  <a:schemeClr val="bg1"/>
                </a:solidFill>
                <a:latin typeface="微软雅黑" pitchFamily="34" charset="-122"/>
                <a:ea typeface="微软雅黑" pitchFamily="34" charset="-122"/>
              </a:rPr>
              <a:t>Devel</a:t>
            </a:r>
            <a:r>
              <a:rPr lang="en-US" altLang="zh-CN" b="1" dirty="0">
                <a:solidFill>
                  <a:schemeClr val="bg1"/>
                </a:solidFill>
                <a:latin typeface="微软雅黑" pitchFamily="34" charset="-122"/>
                <a:ea typeface="微软雅黑" pitchFamily="34" charset="-122"/>
              </a:rPr>
              <a:t> </a:t>
            </a:r>
            <a:r>
              <a:rPr lang="en-US" altLang="zh-CN" b="1" dirty="0" err="1">
                <a:solidFill>
                  <a:schemeClr val="bg1"/>
                </a:solidFill>
                <a:latin typeface="微软雅黑" pitchFamily="34" charset="-122"/>
                <a:ea typeface="微软雅黑" pitchFamily="34" charset="-122"/>
              </a:rPr>
              <a:t>opment</a:t>
            </a: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70577"/>
            <a:ext cx="12192000" cy="5390149"/>
          </a:xfrm>
          <a:prstGeom prst="rect">
            <a:avLst/>
          </a:prstGeom>
        </p:spPr>
      </p:pic>
      <p:sp>
        <p:nvSpPr>
          <p:cNvPr id="4" name="矩形 3"/>
          <p:cNvSpPr/>
          <p:nvPr/>
        </p:nvSpPr>
        <p:spPr>
          <a:xfrm>
            <a:off x="11596" y="4599396"/>
            <a:ext cx="12192000" cy="152400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Wingdings" panose="05000000000000000000" pitchFamily="2" charset="2"/>
              <a:buChar char="Ø"/>
            </a:pPr>
            <a:r>
              <a:rPr lang="en-US" altLang="zh-CN" dirty="0" err="1"/>
              <a:t>Fazhan</a:t>
            </a:r>
            <a:r>
              <a:rPr lang="en-US" altLang="zh-CN" dirty="0"/>
              <a:t> </a:t>
            </a:r>
            <a:endParaRPr lang="zh-CN" altLang="en-US" dirty="0"/>
          </a:p>
        </p:txBody>
      </p:sp>
      <p:sp>
        <p:nvSpPr>
          <p:cNvPr id="12" name="TextBox 4"/>
          <p:cNvSpPr txBox="1"/>
          <p:nvPr/>
        </p:nvSpPr>
        <p:spPr>
          <a:xfrm>
            <a:off x="1212114" y="5373136"/>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成立</a:t>
            </a:r>
          </a:p>
        </p:txBody>
      </p:sp>
      <p:sp>
        <p:nvSpPr>
          <p:cNvPr id="13" name="TextBox 4"/>
          <p:cNvSpPr txBox="1"/>
          <p:nvPr/>
        </p:nvSpPr>
        <p:spPr>
          <a:xfrm>
            <a:off x="2459617" y="5373136"/>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坚持</a:t>
            </a:r>
          </a:p>
        </p:txBody>
      </p:sp>
      <p:sp>
        <p:nvSpPr>
          <p:cNvPr id="14" name="TextBox 4"/>
          <p:cNvSpPr txBox="1"/>
          <p:nvPr/>
        </p:nvSpPr>
        <p:spPr>
          <a:xfrm>
            <a:off x="3700584" y="5373136"/>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发展</a:t>
            </a:r>
          </a:p>
        </p:txBody>
      </p:sp>
      <p:sp>
        <p:nvSpPr>
          <p:cNvPr id="15" name="TextBox 4"/>
          <p:cNvSpPr txBox="1"/>
          <p:nvPr/>
        </p:nvSpPr>
        <p:spPr>
          <a:xfrm>
            <a:off x="4933572" y="5373135"/>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提速</a:t>
            </a:r>
          </a:p>
        </p:txBody>
      </p:sp>
      <p:sp>
        <p:nvSpPr>
          <p:cNvPr id="16" name="TextBox 4"/>
          <p:cNvSpPr txBox="1"/>
          <p:nvPr/>
        </p:nvSpPr>
        <p:spPr>
          <a:xfrm>
            <a:off x="6152047" y="5373134"/>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飞跃</a:t>
            </a:r>
          </a:p>
        </p:txBody>
      </p:sp>
      <p:sp>
        <p:nvSpPr>
          <p:cNvPr id="17" name="TextBox 4"/>
          <p:cNvSpPr txBox="1"/>
          <p:nvPr/>
        </p:nvSpPr>
        <p:spPr>
          <a:xfrm>
            <a:off x="7414065" y="5358619"/>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优化</a:t>
            </a:r>
          </a:p>
        </p:txBody>
      </p:sp>
      <p:sp>
        <p:nvSpPr>
          <p:cNvPr id="18" name="TextBox 4"/>
          <p:cNvSpPr txBox="1"/>
          <p:nvPr/>
        </p:nvSpPr>
        <p:spPr>
          <a:xfrm>
            <a:off x="8676083" y="5358618"/>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强化</a:t>
            </a:r>
          </a:p>
        </p:txBody>
      </p:sp>
      <p:sp>
        <p:nvSpPr>
          <p:cNvPr id="19" name="TextBox 4"/>
          <p:cNvSpPr txBox="1"/>
          <p:nvPr/>
        </p:nvSpPr>
        <p:spPr>
          <a:xfrm>
            <a:off x="9880043" y="5358617"/>
            <a:ext cx="1131391" cy="415498"/>
          </a:xfrm>
          <a:prstGeom prst="rect">
            <a:avLst/>
          </a:prstGeom>
          <a:noFill/>
        </p:spPr>
        <p:txBody>
          <a:bodyPr wrap="square" lIns="0" tIns="0" rIns="0" bIns="0" rtlCol="0">
            <a:spAutoFit/>
          </a:bodyPr>
          <a:lstStyle/>
          <a:p>
            <a:pPr marL="285750" indent="-285750" algn="just">
              <a:lnSpc>
                <a:spcPct val="150000"/>
              </a:lnSpc>
              <a:buFont typeface="Wingdings" panose="05000000000000000000" pitchFamily="2" charset="2"/>
              <a:buChar char="Ø"/>
            </a:pPr>
            <a:r>
              <a:rPr lang="zh-CN" altLang="en-US" b="1" dirty="0">
                <a:latin typeface="微软雅黑" pitchFamily="34" charset="-122"/>
                <a:ea typeface="微软雅黑" pitchFamily="34" charset="-122"/>
              </a:rPr>
              <a:t>创造</a:t>
            </a:r>
          </a:p>
        </p:txBody>
      </p:sp>
      <p:sp>
        <p:nvSpPr>
          <p:cNvPr id="20" name="TextBox 4"/>
          <p:cNvSpPr txBox="1"/>
          <p:nvPr/>
        </p:nvSpPr>
        <p:spPr>
          <a:xfrm>
            <a:off x="1335483" y="4899788"/>
            <a:ext cx="1131391" cy="57022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2002</a:t>
            </a:r>
            <a:endParaRPr lang="zh-CN" altLang="en-US" sz="2800" b="1" dirty="0">
              <a:solidFill>
                <a:srgbClr val="0070C0"/>
              </a:solidFill>
              <a:latin typeface="微软雅黑" pitchFamily="34" charset="-122"/>
              <a:ea typeface="微软雅黑" pitchFamily="34" charset="-122"/>
            </a:endParaRPr>
          </a:p>
        </p:txBody>
      </p:sp>
      <p:sp>
        <p:nvSpPr>
          <p:cNvPr id="22" name="TextBox 4"/>
          <p:cNvSpPr txBox="1"/>
          <p:nvPr/>
        </p:nvSpPr>
        <p:spPr>
          <a:xfrm>
            <a:off x="2518394" y="4899787"/>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2003</a:t>
            </a:r>
            <a:endParaRPr lang="zh-CN" altLang="en-US" sz="2800" b="1" dirty="0">
              <a:solidFill>
                <a:srgbClr val="0070C0"/>
              </a:solidFill>
              <a:latin typeface="微软雅黑" pitchFamily="34" charset="-122"/>
              <a:ea typeface="微软雅黑" pitchFamily="34" charset="-122"/>
            </a:endParaRPr>
          </a:p>
        </p:txBody>
      </p:sp>
      <p:sp>
        <p:nvSpPr>
          <p:cNvPr id="23" name="TextBox 4"/>
          <p:cNvSpPr txBox="1"/>
          <p:nvPr/>
        </p:nvSpPr>
        <p:spPr>
          <a:xfrm>
            <a:off x="3686429" y="4908373"/>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2005</a:t>
            </a:r>
            <a:endParaRPr lang="zh-CN" altLang="en-US" sz="2800" b="1" dirty="0">
              <a:solidFill>
                <a:srgbClr val="0070C0"/>
              </a:solidFill>
              <a:latin typeface="微软雅黑" pitchFamily="34" charset="-122"/>
              <a:ea typeface="微软雅黑" pitchFamily="34" charset="-122"/>
            </a:endParaRPr>
          </a:p>
        </p:txBody>
      </p:sp>
      <p:sp>
        <p:nvSpPr>
          <p:cNvPr id="24" name="TextBox 4"/>
          <p:cNvSpPr txBox="1"/>
          <p:nvPr/>
        </p:nvSpPr>
        <p:spPr>
          <a:xfrm>
            <a:off x="4956789" y="4914090"/>
            <a:ext cx="1131391" cy="57022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2006</a:t>
            </a:r>
            <a:endParaRPr lang="zh-CN" altLang="en-US" sz="2800" b="1" dirty="0">
              <a:solidFill>
                <a:srgbClr val="0070C0"/>
              </a:solidFill>
              <a:latin typeface="微软雅黑" pitchFamily="34" charset="-122"/>
              <a:ea typeface="微软雅黑" pitchFamily="34" charset="-122"/>
            </a:endParaRPr>
          </a:p>
        </p:txBody>
      </p:sp>
      <p:sp>
        <p:nvSpPr>
          <p:cNvPr id="25" name="TextBox 4"/>
          <p:cNvSpPr txBox="1"/>
          <p:nvPr/>
        </p:nvSpPr>
        <p:spPr>
          <a:xfrm>
            <a:off x="6172363" y="4899787"/>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2008</a:t>
            </a:r>
            <a:endParaRPr lang="zh-CN" altLang="en-US" sz="2800" b="1" dirty="0">
              <a:solidFill>
                <a:srgbClr val="0070C0"/>
              </a:solidFill>
              <a:latin typeface="微软雅黑" pitchFamily="34" charset="-122"/>
              <a:ea typeface="微软雅黑" pitchFamily="34" charset="-122"/>
            </a:endParaRPr>
          </a:p>
        </p:txBody>
      </p:sp>
      <p:sp>
        <p:nvSpPr>
          <p:cNvPr id="26" name="TextBox 4"/>
          <p:cNvSpPr txBox="1"/>
          <p:nvPr/>
        </p:nvSpPr>
        <p:spPr>
          <a:xfrm>
            <a:off x="7442723" y="4879130"/>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2010</a:t>
            </a:r>
            <a:endParaRPr lang="zh-CN" altLang="en-US" sz="2800" b="1" dirty="0">
              <a:solidFill>
                <a:srgbClr val="0070C0"/>
              </a:solidFill>
              <a:latin typeface="微软雅黑" pitchFamily="34" charset="-122"/>
              <a:ea typeface="微软雅黑" pitchFamily="34" charset="-122"/>
            </a:endParaRPr>
          </a:p>
        </p:txBody>
      </p:sp>
      <p:sp>
        <p:nvSpPr>
          <p:cNvPr id="27" name="TextBox 4"/>
          <p:cNvSpPr txBox="1"/>
          <p:nvPr/>
        </p:nvSpPr>
        <p:spPr>
          <a:xfrm>
            <a:off x="8696952" y="4879130"/>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2012</a:t>
            </a:r>
            <a:endParaRPr lang="zh-CN" altLang="en-US" sz="2800" b="1" dirty="0">
              <a:solidFill>
                <a:srgbClr val="0070C0"/>
              </a:solidFill>
              <a:latin typeface="微软雅黑" pitchFamily="34" charset="-122"/>
              <a:ea typeface="微软雅黑" pitchFamily="34" charset="-122"/>
            </a:endParaRPr>
          </a:p>
        </p:txBody>
      </p:sp>
      <p:sp>
        <p:nvSpPr>
          <p:cNvPr id="28" name="TextBox 4"/>
          <p:cNvSpPr txBox="1"/>
          <p:nvPr/>
        </p:nvSpPr>
        <p:spPr>
          <a:xfrm>
            <a:off x="9892003" y="4887711"/>
            <a:ext cx="1131391" cy="646331"/>
          </a:xfrm>
          <a:prstGeom prst="rect">
            <a:avLst/>
          </a:prstGeom>
          <a:noFill/>
        </p:spPr>
        <p:txBody>
          <a:bodyPr wrap="square" lIns="0" tIns="0" rIns="0" bIns="0" rtlCol="0">
            <a:spAutoFit/>
          </a:bodyPr>
          <a:lstStyle/>
          <a:p>
            <a:pPr algn="just">
              <a:lnSpc>
                <a:spcPct val="150000"/>
              </a:lnSpc>
            </a:pPr>
            <a:r>
              <a:rPr lang="en-US" altLang="zh-CN" sz="2800" b="1" dirty="0">
                <a:solidFill>
                  <a:srgbClr val="0070C0"/>
                </a:solidFill>
                <a:latin typeface="微软雅黑" pitchFamily="34" charset="-122"/>
                <a:ea typeface="微软雅黑" pitchFamily="34" charset="-122"/>
              </a:rPr>
              <a:t>2015</a:t>
            </a:r>
            <a:endParaRPr lang="zh-CN" altLang="en-US" sz="2800" b="1" dirty="0">
              <a:solidFill>
                <a:srgbClr val="0070C0"/>
              </a:solidFill>
              <a:latin typeface="微软雅黑" pitchFamily="34" charset="-122"/>
              <a:ea typeface="微软雅黑" pitchFamily="34" charset="-122"/>
            </a:endParaRPr>
          </a:p>
        </p:txBody>
      </p:sp>
      <p:sp>
        <p:nvSpPr>
          <p:cNvPr id="29" name="TextBox 4"/>
          <p:cNvSpPr txBox="1"/>
          <p:nvPr/>
        </p:nvSpPr>
        <p:spPr>
          <a:xfrm>
            <a:off x="426364" y="1617712"/>
            <a:ext cx="4029522" cy="2077492"/>
          </a:xfrm>
          <a:prstGeom prst="rect">
            <a:avLst/>
          </a:prstGeom>
          <a:noFill/>
        </p:spPr>
        <p:txBody>
          <a:bodyPr wrap="square" lIns="0" tIns="0" rIns="0" bIns="0" rtlCol="0">
            <a:spAutoFit/>
          </a:bodyPr>
          <a:lstStyle/>
          <a:p>
            <a:pPr algn="just">
              <a:lnSpc>
                <a:spcPct val="150000"/>
              </a:lnSpc>
            </a:pPr>
            <a:r>
              <a:rPr lang="zh-CN" altLang="en-US" dirty="0">
                <a:solidFill>
                  <a:schemeClr val="tx1">
                    <a:lumMod val="65000"/>
                    <a:lumOff val="35000"/>
                  </a:schemeClr>
                </a:solidFill>
                <a:latin typeface="微软雅黑" pitchFamily="34" charset="-122"/>
                <a:ea typeface="微软雅黑" pitchFamily="34" charset="-122"/>
              </a:rPr>
              <a:t>       </a:t>
            </a:r>
            <a:r>
              <a:rPr lang="zh-CN" altLang="en-US" b="1" dirty="0">
                <a:solidFill>
                  <a:schemeClr val="bg1"/>
                </a:solidFill>
                <a:latin typeface="微软雅黑" pitchFamily="34" charset="-122"/>
                <a:ea typeface="微软雅黑" pitchFamily="34" charset="-122"/>
              </a:rPr>
              <a:t>添加您的企业宣传语在此处</a:t>
            </a:r>
            <a:endParaRPr lang="en-US" altLang="zh-CN" b="1" dirty="0">
              <a:solidFill>
                <a:schemeClr val="bg1"/>
              </a:solidFill>
              <a:latin typeface="微软雅黑" pitchFamily="34" charset="-122"/>
              <a:ea typeface="微软雅黑" pitchFamily="34" charset="-122"/>
            </a:endParaRPr>
          </a:p>
          <a:p>
            <a:pPr algn="just">
              <a:lnSpc>
                <a:spcPct val="150000"/>
              </a:lnSpc>
            </a:pPr>
            <a:r>
              <a:rPr lang="zh-CN" altLang="en-US" b="1" dirty="0">
                <a:solidFill>
                  <a:schemeClr val="bg1"/>
                </a:solidFill>
                <a:latin typeface="微软雅黑" pitchFamily="34" charset="-122"/>
                <a:ea typeface="微软雅黑" pitchFamily="34" charset="-122"/>
              </a:rPr>
              <a:t>                 请添加您的企业宣传语在此</a:t>
            </a:r>
            <a:r>
              <a:rPr lang="en-US" altLang="zh-CN" b="1" dirty="0">
                <a:solidFill>
                  <a:schemeClr val="bg1"/>
                </a:solidFill>
                <a:latin typeface="微软雅黑" pitchFamily="34" charset="-122"/>
                <a:ea typeface="微软雅黑" pitchFamily="34" charset="-122"/>
              </a:rPr>
              <a:t>……………………</a:t>
            </a:r>
          </a:p>
          <a:p>
            <a:pPr algn="just">
              <a:lnSpc>
                <a:spcPct val="150000"/>
              </a:lnSpc>
            </a:pPr>
            <a:endParaRPr lang="en-US" altLang="zh-CN" b="1" dirty="0">
              <a:latin typeface="微软雅黑" pitchFamily="34" charset="-122"/>
              <a:ea typeface="微软雅黑" pitchFamily="34" charset="-122"/>
            </a:endParaRPr>
          </a:p>
          <a:p>
            <a:pPr algn="just">
              <a:lnSpc>
                <a:spcPct val="150000"/>
              </a:lnSpc>
            </a:pPr>
            <a:endParaRPr lang="zh-CN" altLang="en-US"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488790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250"/>
                                        <p:tgtEl>
                                          <p:spTgt spid="12"/>
                                        </p:tgtEl>
                                      </p:cBhvr>
                                    </p:animEffect>
                                  </p:childTnLst>
                                </p:cTn>
                              </p:par>
                            </p:childTnLst>
                          </p:cTn>
                        </p:par>
                        <p:par>
                          <p:cTn id="18" fill="hold">
                            <p:stCondLst>
                              <p:cond delay="1250"/>
                            </p:stCondLst>
                            <p:childTnLst>
                              <p:par>
                                <p:cTn id="19" presetID="22" presetClass="entr" presetSubtype="8"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250"/>
                                        <p:tgtEl>
                                          <p:spTgt spid="13"/>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250"/>
                                        <p:tgtEl>
                                          <p:spTgt spid="14"/>
                                        </p:tgtEl>
                                      </p:cBhvr>
                                    </p:animEffect>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wipe(left)">
                                      <p:cBhvr>
                                        <p:cTn id="29" dur="250"/>
                                        <p:tgtEl>
                                          <p:spTgt spid="15"/>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left)">
                                      <p:cBhvr>
                                        <p:cTn id="33" dur="250"/>
                                        <p:tgtEl>
                                          <p:spTgt spid="16"/>
                                        </p:tgtEl>
                                      </p:cBhvr>
                                    </p:animEffect>
                                  </p:childTnLst>
                                </p:cTn>
                              </p:par>
                            </p:childTnLst>
                          </p:cTn>
                        </p:par>
                        <p:par>
                          <p:cTn id="34" fill="hold">
                            <p:stCondLst>
                              <p:cond delay="2250"/>
                            </p:stCondLst>
                            <p:childTnLst>
                              <p:par>
                                <p:cTn id="35" presetID="22" presetClass="entr" presetSubtype="8"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250"/>
                                        <p:tgtEl>
                                          <p:spTgt spid="17"/>
                                        </p:tgtEl>
                                      </p:cBhvr>
                                    </p:animEffect>
                                  </p:childTnLst>
                                </p:cTn>
                              </p:par>
                            </p:childTnLst>
                          </p:cTn>
                        </p:par>
                        <p:par>
                          <p:cTn id="38" fill="hold">
                            <p:stCondLst>
                              <p:cond delay="2500"/>
                            </p:stCondLst>
                            <p:childTnLst>
                              <p:par>
                                <p:cTn id="39" presetID="22" presetClass="entr" presetSubtype="8"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wipe(left)">
                                      <p:cBhvr>
                                        <p:cTn id="41" dur="250"/>
                                        <p:tgtEl>
                                          <p:spTgt spid="18"/>
                                        </p:tgtEl>
                                      </p:cBhvr>
                                    </p:animEffect>
                                  </p:childTnLst>
                                </p:cTn>
                              </p:par>
                            </p:childTnLst>
                          </p:cTn>
                        </p:par>
                        <p:par>
                          <p:cTn id="42" fill="hold">
                            <p:stCondLst>
                              <p:cond delay="2750"/>
                            </p:stCondLst>
                            <p:childTnLst>
                              <p:par>
                                <p:cTn id="43" presetID="22" presetClass="entr" presetSubtype="8"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left)">
                                      <p:cBhvr>
                                        <p:cTn id="45" dur="250"/>
                                        <p:tgtEl>
                                          <p:spTgt spid="19"/>
                                        </p:tgtEl>
                                      </p:cBhvr>
                                    </p:animEffect>
                                  </p:childTnLst>
                                </p:cTn>
                              </p:par>
                            </p:childTnLst>
                          </p:cTn>
                        </p:par>
                        <p:par>
                          <p:cTn id="46" fill="hold">
                            <p:stCondLst>
                              <p:cond delay="3000"/>
                            </p:stCondLst>
                            <p:childTnLst>
                              <p:par>
                                <p:cTn id="47" presetID="2" presetClass="entr" presetSubtype="8" fill="hold" grpId="0" nodeType="after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additive="base">
                                        <p:cTn id="49" dur="250" fill="hold"/>
                                        <p:tgtEl>
                                          <p:spTgt spid="20"/>
                                        </p:tgtEl>
                                        <p:attrNameLst>
                                          <p:attrName>ppt_x</p:attrName>
                                        </p:attrNameLst>
                                      </p:cBhvr>
                                      <p:tavLst>
                                        <p:tav tm="0">
                                          <p:val>
                                            <p:strVal val="0-#ppt_w/2"/>
                                          </p:val>
                                        </p:tav>
                                        <p:tav tm="100000">
                                          <p:val>
                                            <p:strVal val="#ppt_x"/>
                                          </p:val>
                                        </p:tav>
                                      </p:tavLst>
                                    </p:anim>
                                    <p:anim calcmode="lin" valueType="num">
                                      <p:cBhvr additive="base">
                                        <p:cTn id="50" dur="250" fill="hold"/>
                                        <p:tgtEl>
                                          <p:spTgt spid="20"/>
                                        </p:tgtEl>
                                        <p:attrNameLst>
                                          <p:attrName>ppt_y</p:attrName>
                                        </p:attrNameLst>
                                      </p:cBhvr>
                                      <p:tavLst>
                                        <p:tav tm="0">
                                          <p:val>
                                            <p:strVal val="#ppt_y"/>
                                          </p:val>
                                        </p:tav>
                                        <p:tav tm="100000">
                                          <p:val>
                                            <p:strVal val="#ppt_y"/>
                                          </p:val>
                                        </p:tav>
                                      </p:tavLst>
                                    </p:anim>
                                  </p:childTnLst>
                                </p:cTn>
                              </p:par>
                            </p:childTnLst>
                          </p:cTn>
                        </p:par>
                        <p:par>
                          <p:cTn id="51" fill="hold">
                            <p:stCondLst>
                              <p:cond delay="3250"/>
                            </p:stCondLst>
                            <p:childTnLst>
                              <p:par>
                                <p:cTn id="52" presetID="2" presetClass="entr" presetSubtype="8" fill="hold" grpId="0" nodeType="afterEffect">
                                  <p:stCondLst>
                                    <p:cond delay="0"/>
                                  </p:stCondLst>
                                  <p:childTnLst>
                                    <p:set>
                                      <p:cBhvr>
                                        <p:cTn id="53" dur="1" fill="hold">
                                          <p:stCondLst>
                                            <p:cond delay="0"/>
                                          </p:stCondLst>
                                        </p:cTn>
                                        <p:tgtEl>
                                          <p:spTgt spid="22"/>
                                        </p:tgtEl>
                                        <p:attrNameLst>
                                          <p:attrName>style.visibility</p:attrName>
                                        </p:attrNameLst>
                                      </p:cBhvr>
                                      <p:to>
                                        <p:strVal val="visible"/>
                                      </p:to>
                                    </p:set>
                                    <p:anim calcmode="lin" valueType="num">
                                      <p:cBhvr additive="base">
                                        <p:cTn id="54" dur="250" fill="hold"/>
                                        <p:tgtEl>
                                          <p:spTgt spid="22"/>
                                        </p:tgtEl>
                                        <p:attrNameLst>
                                          <p:attrName>ppt_x</p:attrName>
                                        </p:attrNameLst>
                                      </p:cBhvr>
                                      <p:tavLst>
                                        <p:tav tm="0">
                                          <p:val>
                                            <p:strVal val="0-#ppt_w/2"/>
                                          </p:val>
                                        </p:tav>
                                        <p:tav tm="100000">
                                          <p:val>
                                            <p:strVal val="#ppt_x"/>
                                          </p:val>
                                        </p:tav>
                                      </p:tavLst>
                                    </p:anim>
                                    <p:anim calcmode="lin" valueType="num">
                                      <p:cBhvr additive="base">
                                        <p:cTn id="55" dur="250" fill="hold"/>
                                        <p:tgtEl>
                                          <p:spTgt spid="22"/>
                                        </p:tgtEl>
                                        <p:attrNameLst>
                                          <p:attrName>ppt_y</p:attrName>
                                        </p:attrNameLst>
                                      </p:cBhvr>
                                      <p:tavLst>
                                        <p:tav tm="0">
                                          <p:val>
                                            <p:strVal val="#ppt_y"/>
                                          </p:val>
                                        </p:tav>
                                        <p:tav tm="100000">
                                          <p:val>
                                            <p:strVal val="#ppt_y"/>
                                          </p:val>
                                        </p:tav>
                                      </p:tavLst>
                                    </p:anim>
                                  </p:childTnLst>
                                </p:cTn>
                              </p:par>
                            </p:childTnLst>
                          </p:cTn>
                        </p:par>
                        <p:par>
                          <p:cTn id="56" fill="hold">
                            <p:stCondLst>
                              <p:cond delay="3500"/>
                            </p:stCondLst>
                            <p:childTnLst>
                              <p:par>
                                <p:cTn id="57" presetID="2" presetClass="entr" presetSubtype="8"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250" fill="hold"/>
                                        <p:tgtEl>
                                          <p:spTgt spid="23"/>
                                        </p:tgtEl>
                                        <p:attrNameLst>
                                          <p:attrName>ppt_x</p:attrName>
                                        </p:attrNameLst>
                                      </p:cBhvr>
                                      <p:tavLst>
                                        <p:tav tm="0">
                                          <p:val>
                                            <p:strVal val="0-#ppt_w/2"/>
                                          </p:val>
                                        </p:tav>
                                        <p:tav tm="100000">
                                          <p:val>
                                            <p:strVal val="#ppt_x"/>
                                          </p:val>
                                        </p:tav>
                                      </p:tavLst>
                                    </p:anim>
                                    <p:anim calcmode="lin" valueType="num">
                                      <p:cBhvr additive="base">
                                        <p:cTn id="60" dur="250" fill="hold"/>
                                        <p:tgtEl>
                                          <p:spTgt spid="23"/>
                                        </p:tgtEl>
                                        <p:attrNameLst>
                                          <p:attrName>ppt_y</p:attrName>
                                        </p:attrNameLst>
                                      </p:cBhvr>
                                      <p:tavLst>
                                        <p:tav tm="0">
                                          <p:val>
                                            <p:strVal val="#ppt_y"/>
                                          </p:val>
                                        </p:tav>
                                        <p:tav tm="100000">
                                          <p:val>
                                            <p:strVal val="#ppt_y"/>
                                          </p:val>
                                        </p:tav>
                                      </p:tavLst>
                                    </p:anim>
                                  </p:childTnLst>
                                </p:cTn>
                              </p:par>
                            </p:childTnLst>
                          </p:cTn>
                        </p:par>
                        <p:par>
                          <p:cTn id="61" fill="hold">
                            <p:stCondLst>
                              <p:cond delay="3750"/>
                            </p:stCondLst>
                            <p:childTnLst>
                              <p:par>
                                <p:cTn id="62" presetID="2" presetClass="entr" presetSubtype="8" fill="hold" grpId="0" nodeType="afterEffect">
                                  <p:stCondLst>
                                    <p:cond delay="0"/>
                                  </p:stCondLst>
                                  <p:childTnLst>
                                    <p:set>
                                      <p:cBhvr>
                                        <p:cTn id="63" dur="1" fill="hold">
                                          <p:stCondLst>
                                            <p:cond delay="0"/>
                                          </p:stCondLst>
                                        </p:cTn>
                                        <p:tgtEl>
                                          <p:spTgt spid="24"/>
                                        </p:tgtEl>
                                        <p:attrNameLst>
                                          <p:attrName>style.visibility</p:attrName>
                                        </p:attrNameLst>
                                      </p:cBhvr>
                                      <p:to>
                                        <p:strVal val="visible"/>
                                      </p:to>
                                    </p:set>
                                    <p:anim calcmode="lin" valueType="num">
                                      <p:cBhvr additive="base">
                                        <p:cTn id="64" dur="250" fill="hold"/>
                                        <p:tgtEl>
                                          <p:spTgt spid="24"/>
                                        </p:tgtEl>
                                        <p:attrNameLst>
                                          <p:attrName>ppt_x</p:attrName>
                                        </p:attrNameLst>
                                      </p:cBhvr>
                                      <p:tavLst>
                                        <p:tav tm="0">
                                          <p:val>
                                            <p:strVal val="0-#ppt_w/2"/>
                                          </p:val>
                                        </p:tav>
                                        <p:tav tm="100000">
                                          <p:val>
                                            <p:strVal val="#ppt_x"/>
                                          </p:val>
                                        </p:tav>
                                      </p:tavLst>
                                    </p:anim>
                                    <p:anim calcmode="lin" valueType="num">
                                      <p:cBhvr additive="base">
                                        <p:cTn id="65" dur="250" fill="hold"/>
                                        <p:tgtEl>
                                          <p:spTgt spid="24"/>
                                        </p:tgtEl>
                                        <p:attrNameLst>
                                          <p:attrName>ppt_y</p:attrName>
                                        </p:attrNameLst>
                                      </p:cBhvr>
                                      <p:tavLst>
                                        <p:tav tm="0">
                                          <p:val>
                                            <p:strVal val="#ppt_y"/>
                                          </p:val>
                                        </p:tav>
                                        <p:tav tm="100000">
                                          <p:val>
                                            <p:strVal val="#ppt_y"/>
                                          </p:val>
                                        </p:tav>
                                      </p:tavLst>
                                    </p:anim>
                                  </p:childTnLst>
                                </p:cTn>
                              </p:par>
                            </p:childTnLst>
                          </p:cTn>
                        </p:par>
                        <p:par>
                          <p:cTn id="66" fill="hold">
                            <p:stCondLst>
                              <p:cond delay="4000"/>
                            </p:stCondLst>
                            <p:childTnLst>
                              <p:par>
                                <p:cTn id="67" presetID="2" presetClass="entr" presetSubtype="8" fill="hold" grpId="0" nodeType="after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250" fill="hold"/>
                                        <p:tgtEl>
                                          <p:spTgt spid="25"/>
                                        </p:tgtEl>
                                        <p:attrNameLst>
                                          <p:attrName>ppt_x</p:attrName>
                                        </p:attrNameLst>
                                      </p:cBhvr>
                                      <p:tavLst>
                                        <p:tav tm="0">
                                          <p:val>
                                            <p:strVal val="0-#ppt_w/2"/>
                                          </p:val>
                                        </p:tav>
                                        <p:tav tm="100000">
                                          <p:val>
                                            <p:strVal val="#ppt_x"/>
                                          </p:val>
                                        </p:tav>
                                      </p:tavLst>
                                    </p:anim>
                                    <p:anim calcmode="lin" valueType="num">
                                      <p:cBhvr additive="base">
                                        <p:cTn id="70" dur="250" fill="hold"/>
                                        <p:tgtEl>
                                          <p:spTgt spid="25"/>
                                        </p:tgtEl>
                                        <p:attrNameLst>
                                          <p:attrName>ppt_y</p:attrName>
                                        </p:attrNameLst>
                                      </p:cBhvr>
                                      <p:tavLst>
                                        <p:tav tm="0">
                                          <p:val>
                                            <p:strVal val="#ppt_y"/>
                                          </p:val>
                                        </p:tav>
                                        <p:tav tm="100000">
                                          <p:val>
                                            <p:strVal val="#ppt_y"/>
                                          </p:val>
                                        </p:tav>
                                      </p:tavLst>
                                    </p:anim>
                                  </p:childTnLst>
                                </p:cTn>
                              </p:par>
                            </p:childTnLst>
                          </p:cTn>
                        </p:par>
                        <p:par>
                          <p:cTn id="71" fill="hold">
                            <p:stCondLst>
                              <p:cond delay="4250"/>
                            </p:stCondLst>
                            <p:childTnLst>
                              <p:par>
                                <p:cTn id="72" presetID="2" presetClass="entr" presetSubtype="8" fill="hold" grpId="0" nodeType="afterEffect">
                                  <p:stCondLst>
                                    <p:cond delay="0"/>
                                  </p:stCondLst>
                                  <p:childTnLst>
                                    <p:set>
                                      <p:cBhvr>
                                        <p:cTn id="73" dur="1" fill="hold">
                                          <p:stCondLst>
                                            <p:cond delay="0"/>
                                          </p:stCondLst>
                                        </p:cTn>
                                        <p:tgtEl>
                                          <p:spTgt spid="26"/>
                                        </p:tgtEl>
                                        <p:attrNameLst>
                                          <p:attrName>style.visibility</p:attrName>
                                        </p:attrNameLst>
                                      </p:cBhvr>
                                      <p:to>
                                        <p:strVal val="visible"/>
                                      </p:to>
                                    </p:set>
                                    <p:anim calcmode="lin" valueType="num">
                                      <p:cBhvr additive="base">
                                        <p:cTn id="74" dur="250" fill="hold"/>
                                        <p:tgtEl>
                                          <p:spTgt spid="26"/>
                                        </p:tgtEl>
                                        <p:attrNameLst>
                                          <p:attrName>ppt_x</p:attrName>
                                        </p:attrNameLst>
                                      </p:cBhvr>
                                      <p:tavLst>
                                        <p:tav tm="0">
                                          <p:val>
                                            <p:strVal val="0-#ppt_w/2"/>
                                          </p:val>
                                        </p:tav>
                                        <p:tav tm="100000">
                                          <p:val>
                                            <p:strVal val="#ppt_x"/>
                                          </p:val>
                                        </p:tav>
                                      </p:tavLst>
                                    </p:anim>
                                    <p:anim calcmode="lin" valueType="num">
                                      <p:cBhvr additive="base">
                                        <p:cTn id="75" dur="250" fill="hold"/>
                                        <p:tgtEl>
                                          <p:spTgt spid="26"/>
                                        </p:tgtEl>
                                        <p:attrNameLst>
                                          <p:attrName>ppt_y</p:attrName>
                                        </p:attrNameLst>
                                      </p:cBhvr>
                                      <p:tavLst>
                                        <p:tav tm="0">
                                          <p:val>
                                            <p:strVal val="#ppt_y"/>
                                          </p:val>
                                        </p:tav>
                                        <p:tav tm="100000">
                                          <p:val>
                                            <p:strVal val="#ppt_y"/>
                                          </p:val>
                                        </p:tav>
                                      </p:tavLst>
                                    </p:anim>
                                  </p:childTnLst>
                                </p:cTn>
                              </p:par>
                            </p:childTnLst>
                          </p:cTn>
                        </p:par>
                        <p:par>
                          <p:cTn id="76" fill="hold">
                            <p:stCondLst>
                              <p:cond delay="4500"/>
                            </p:stCondLst>
                            <p:childTnLst>
                              <p:par>
                                <p:cTn id="77" presetID="2" presetClass="entr" presetSubtype="8"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250" fill="hold"/>
                                        <p:tgtEl>
                                          <p:spTgt spid="27"/>
                                        </p:tgtEl>
                                        <p:attrNameLst>
                                          <p:attrName>ppt_x</p:attrName>
                                        </p:attrNameLst>
                                      </p:cBhvr>
                                      <p:tavLst>
                                        <p:tav tm="0">
                                          <p:val>
                                            <p:strVal val="0-#ppt_w/2"/>
                                          </p:val>
                                        </p:tav>
                                        <p:tav tm="100000">
                                          <p:val>
                                            <p:strVal val="#ppt_x"/>
                                          </p:val>
                                        </p:tav>
                                      </p:tavLst>
                                    </p:anim>
                                    <p:anim calcmode="lin" valueType="num">
                                      <p:cBhvr additive="base">
                                        <p:cTn id="80" dur="250" fill="hold"/>
                                        <p:tgtEl>
                                          <p:spTgt spid="27"/>
                                        </p:tgtEl>
                                        <p:attrNameLst>
                                          <p:attrName>ppt_y</p:attrName>
                                        </p:attrNameLst>
                                      </p:cBhvr>
                                      <p:tavLst>
                                        <p:tav tm="0">
                                          <p:val>
                                            <p:strVal val="#ppt_y"/>
                                          </p:val>
                                        </p:tav>
                                        <p:tav tm="100000">
                                          <p:val>
                                            <p:strVal val="#ppt_y"/>
                                          </p:val>
                                        </p:tav>
                                      </p:tavLst>
                                    </p:anim>
                                  </p:childTnLst>
                                </p:cTn>
                              </p:par>
                            </p:childTnLst>
                          </p:cTn>
                        </p:par>
                        <p:par>
                          <p:cTn id="81" fill="hold">
                            <p:stCondLst>
                              <p:cond delay="4750"/>
                            </p:stCondLst>
                            <p:childTnLst>
                              <p:par>
                                <p:cTn id="82" presetID="2" presetClass="entr" presetSubtype="8" fill="hold" grpId="0" nodeType="afterEffect">
                                  <p:stCondLst>
                                    <p:cond delay="0"/>
                                  </p:stCondLst>
                                  <p:childTnLst>
                                    <p:set>
                                      <p:cBhvr>
                                        <p:cTn id="83" dur="1" fill="hold">
                                          <p:stCondLst>
                                            <p:cond delay="0"/>
                                          </p:stCondLst>
                                        </p:cTn>
                                        <p:tgtEl>
                                          <p:spTgt spid="28"/>
                                        </p:tgtEl>
                                        <p:attrNameLst>
                                          <p:attrName>style.visibility</p:attrName>
                                        </p:attrNameLst>
                                      </p:cBhvr>
                                      <p:to>
                                        <p:strVal val="visible"/>
                                      </p:to>
                                    </p:set>
                                    <p:anim calcmode="lin" valueType="num">
                                      <p:cBhvr additive="base">
                                        <p:cTn id="84" dur="250" fill="hold"/>
                                        <p:tgtEl>
                                          <p:spTgt spid="28"/>
                                        </p:tgtEl>
                                        <p:attrNameLst>
                                          <p:attrName>ppt_x</p:attrName>
                                        </p:attrNameLst>
                                      </p:cBhvr>
                                      <p:tavLst>
                                        <p:tav tm="0">
                                          <p:val>
                                            <p:strVal val="0-#ppt_w/2"/>
                                          </p:val>
                                        </p:tav>
                                        <p:tav tm="100000">
                                          <p:val>
                                            <p:strVal val="#ppt_x"/>
                                          </p:val>
                                        </p:tav>
                                      </p:tavLst>
                                    </p:anim>
                                    <p:anim calcmode="lin" valueType="num">
                                      <p:cBhvr additive="base">
                                        <p:cTn id="85" dur="250" fill="hold"/>
                                        <p:tgtEl>
                                          <p:spTgt spid="28"/>
                                        </p:tgtEl>
                                        <p:attrNameLst>
                                          <p:attrName>ppt_y</p:attrName>
                                        </p:attrNameLst>
                                      </p:cBhvr>
                                      <p:tavLst>
                                        <p:tav tm="0">
                                          <p:val>
                                            <p:strVal val="#ppt_y"/>
                                          </p:val>
                                        </p:tav>
                                        <p:tav tm="100000">
                                          <p:val>
                                            <p:strVal val="#ppt_y"/>
                                          </p:val>
                                        </p:tav>
                                      </p:tavLst>
                                    </p:anim>
                                  </p:childTnLst>
                                </p:cTn>
                              </p:par>
                            </p:childTnLst>
                          </p:cTn>
                        </p:par>
                        <p:par>
                          <p:cTn id="86" fill="hold">
                            <p:stCondLst>
                              <p:cond delay="5000"/>
                            </p:stCondLst>
                            <p:childTnLst>
                              <p:par>
                                <p:cTn id="87" presetID="52" presetClass="entr" presetSubtype="0" fill="hold" grpId="0" nodeType="afterEffect">
                                  <p:stCondLst>
                                    <p:cond delay="0"/>
                                  </p:stCondLst>
                                  <p:iterate type="lt">
                                    <p:tmPct val="10000"/>
                                  </p:iterate>
                                  <p:childTnLst>
                                    <p:set>
                                      <p:cBhvr>
                                        <p:cTn id="88" dur="1" fill="hold">
                                          <p:stCondLst>
                                            <p:cond delay="0"/>
                                          </p:stCondLst>
                                        </p:cTn>
                                        <p:tgtEl>
                                          <p:spTgt spid="29"/>
                                        </p:tgtEl>
                                        <p:attrNameLst>
                                          <p:attrName>style.visibility</p:attrName>
                                        </p:attrNameLst>
                                      </p:cBhvr>
                                      <p:to>
                                        <p:strVal val="visible"/>
                                      </p:to>
                                    </p:set>
                                    <p:animScale>
                                      <p:cBhvr>
                                        <p:cTn id="89" dur="500" decel="50000" fill="hold">
                                          <p:stCondLst>
                                            <p:cond delay="0"/>
                                          </p:stCondLst>
                                        </p:cTn>
                                        <p:tgtEl>
                                          <p:spTgt spid="2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90" dur="500" decel="50000" fill="hold">
                                          <p:stCondLst>
                                            <p:cond delay="0"/>
                                          </p:stCondLst>
                                        </p:cTn>
                                        <p:tgtEl>
                                          <p:spTgt spid="29"/>
                                        </p:tgtEl>
                                        <p:attrNameLst>
                                          <p:attrName>ppt_x</p:attrName>
                                          <p:attrName>ppt_y</p:attrName>
                                        </p:attrNameLst>
                                      </p:cBhvr>
                                    </p:animMotion>
                                    <p:animEffect transition="in" filter="fade">
                                      <p:cBhvr>
                                        <p:cTn id="9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3" grpId="0"/>
      <p:bldP spid="14" grpId="0"/>
      <p:bldP spid="15" grpId="0"/>
      <p:bldP spid="16" grpId="0"/>
      <p:bldP spid="17" grpId="0"/>
      <p:bldP spid="18" grpId="0"/>
      <p:bldP spid="19" grpId="0"/>
      <p:bldP spid="20" grpId="0"/>
      <p:bldP spid="22" grpId="0"/>
      <p:bldP spid="23" grpId="0"/>
      <p:bldP spid="24" grpId="0"/>
      <p:bldP spid="25" grpId="0"/>
      <p:bldP spid="26" grpId="0"/>
      <p:bldP spid="27" grpId="0"/>
      <p:bldP spid="28"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公司大事件</a:t>
            </a:r>
            <a:endParaRPr lang="en-US" altLang="zh-CN" b="1" dirty="0">
              <a:solidFill>
                <a:schemeClr val="bg1"/>
              </a:solidFill>
              <a:latin typeface="微软雅黑" pitchFamily="34" charset="-122"/>
              <a:ea typeface="微软雅黑" pitchFamily="34" charset="-122"/>
            </a:endParaRPr>
          </a:p>
        </p:txBody>
      </p:sp>
      <p:grpSp>
        <p:nvGrpSpPr>
          <p:cNvPr id="60" name="组合 59"/>
          <p:cNvGrpSpPr/>
          <p:nvPr/>
        </p:nvGrpSpPr>
        <p:grpSpPr>
          <a:xfrm>
            <a:off x="7407167" y="1820608"/>
            <a:ext cx="840307" cy="840307"/>
            <a:chOff x="304800" y="673100"/>
            <a:chExt cx="4000500" cy="4000500"/>
          </a:xfrm>
          <a:effectLst>
            <a:outerShdw blurRad="444500" dist="254000" dir="8100000" algn="tr" rotWithShape="0">
              <a:prstClr val="black">
                <a:alpha val="50000"/>
              </a:prstClr>
            </a:outerShdw>
          </a:effectLst>
        </p:grpSpPr>
        <p:sp>
          <p:nvSpPr>
            <p:cNvPr id="61" name="同心圆 6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1600">
                <a:solidFill>
                  <a:prstClr val="black"/>
                </a:solidFill>
              </a:endParaRPr>
            </a:p>
          </p:txBody>
        </p:sp>
        <p:sp>
          <p:nvSpPr>
            <p:cNvPr id="62" name="椭圆 6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1600">
                <a:solidFill>
                  <a:prstClr val="black"/>
                </a:solidFill>
              </a:endParaRPr>
            </a:p>
          </p:txBody>
        </p:sp>
      </p:grpSp>
      <p:sp>
        <p:nvSpPr>
          <p:cNvPr id="63" name="椭圆 62"/>
          <p:cNvSpPr/>
          <p:nvPr/>
        </p:nvSpPr>
        <p:spPr>
          <a:xfrm>
            <a:off x="7275798" y="2468894"/>
            <a:ext cx="932437" cy="932437"/>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1600">
              <a:solidFill>
                <a:prstClr val="black"/>
              </a:solidFill>
            </a:endParaRPr>
          </a:p>
        </p:txBody>
      </p:sp>
      <p:grpSp>
        <p:nvGrpSpPr>
          <p:cNvPr id="64" name="组合 63"/>
          <p:cNvGrpSpPr/>
          <p:nvPr/>
        </p:nvGrpSpPr>
        <p:grpSpPr>
          <a:xfrm>
            <a:off x="6798007" y="3229022"/>
            <a:ext cx="1187359" cy="1187359"/>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1600">
                <a:solidFill>
                  <a:prstClr val="black"/>
                </a:solidFill>
              </a:endParaRPr>
            </a:p>
          </p:txBody>
        </p:sp>
        <p:sp>
          <p:nvSpPr>
            <p:cNvPr id="66" name="椭圆 65"/>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1600">
                <a:solidFill>
                  <a:prstClr val="black"/>
                </a:solidFill>
              </a:endParaRPr>
            </a:p>
          </p:txBody>
        </p:sp>
      </p:grpSp>
      <p:sp>
        <p:nvSpPr>
          <p:cNvPr id="67" name="椭圆 66"/>
          <p:cNvSpPr/>
          <p:nvPr/>
        </p:nvSpPr>
        <p:spPr>
          <a:xfrm>
            <a:off x="5866708" y="3813043"/>
            <a:ext cx="1315341" cy="1315341"/>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nvGrpSpPr>
          <p:cNvPr id="68" name="组合 67"/>
          <p:cNvGrpSpPr/>
          <p:nvPr/>
        </p:nvGrpSpPr>
        <p:grpSpPr>
          <a:xfrm>
            <a:off x="4407953" y="3332990"/>
            <a:ext cx="1813991" cy="1813991"/>
            <a:chOff x="304800" y="673100"/>
            <a:chExt cx="4000500" cy="4000500"/>
          </a:xfrm>
          <a:effectLst>
            <a:outerShdw blurRad="444500" dist="254000" dir="8100000" algn="tr" rotWithShape="0">
              <a:prstClr val="black">
                <a:alpha val="50000"/>
              </a:prstClr>
            </a:outerShdw>
          </a:effectLst>
        </p:grpSpPr>
        <p:sp>
          <p:nvSpPr>
            <p:cNvPr id="69" name="同心圆 6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black"/>
                </a:solidFill>
              </a:endParaRPr>
            </a:p>
          </p:txBody>
        </p:sp>
        <p:sp>
          <p:nvSpPr>
            <p:cNvPr id="70" name="椭圆 6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grpSp>
      <p:sp>
        <p:nvSpPr>
          <p:cNvPr id="71" name="椭圆 70"/>
          <p:cNvSpPr/>
          <p:nvPr/>
        </p:nvSpPr>
        <p:spPr>
          <a:xfrm>
            <a:off x="3699884" y="1771037"/>
            <a:ext cx="2138016" cy="2138016"/>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prstClr val="white"/>
              </a:solidFill>
            </a:endParaRPr>
          </a:p>
        </p:txBody>
      </p:sp>
      <p:sp>
        <p:nvSpPr>
          <p:cNvPr id="72" name="TextBox 13"/>
          <p:cNvSpPr txBox="1"/>
          <p:nvPr/>
        </p:nvSpPr>
        <p:spPr>
          <a:xfrm>
            <a:off x="8802187" y="2052195"/>
            <a:ext cx="934871" cy="318100"/>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公司成立</a:t>
            </a:r>
            <a:endParaRPr lang="en-US" altLang="zh-CN" sz="1467" dirty="0">
              <a:solidFill>
                <a:srgbClr val="484848"/>
              </a:solidFill>
              <a:latin typeface="微软雅黑" pitchFamily="34" charset="-122"/>
              <a:ea typeface="微软雅黑" pitchFamily="34" charset="-122"/>
            </a:endParaRPr>
          </a:p>
        </p:txBody>
      </p:sp>
      <p:sp>
        <p:nvSpPr>
          <p:cNvPr id="73" name="TextBox 14"/>
          <p:cNvSpPr txBox="1"/>
          <p:nvPr/>
        </p:nvSpPr>
        <p:spPr>
          <a:xfrm>
            <a:off x="8762092" y="1674481"/>
            <a:ext cx="1399742"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2002</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5</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sp>
        <p:nvSpPr>
          <p:cNvPr id="74" name="TextBox 15"/>
          <p:cNvSpPr txBox="1"/>
          <p:nvPr/>
        </p:nvSpPr>
        <p:spPr>
          <a:xfrm>
            <a:off x="8665574" y="3272209"/>
            <a:ext cx="1685077" cy="543867"/>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门户网站发布</a:t>
            </a:r>
            <a:endParaRPr lang="en-US" altLang="zh-CN" sz="1467" dirty="0">
              <a:solidFill>
                <a:srgbClr val="484848"/>
              </a:solidFill>
              <a:latin typeface="微软雅黑" pitchFamily="34" charset="-122"/>
              <a:ea typeface="微软雅黑" pitchFamily="34" charset="-122"/>
            </a:endParaRPr>
          </a:p>
          <a:p>
            <a:pPr fontAlgn="base">
              <a:spcBef>
                <a:spcPct val="0"/>
              </a:spcBef>
              <a:spcAft>
                <a:spcPct val="0"/>
              </a:spcAft>
            </a:pPr>
            <a:r>
              <a:rPr lang="zh-CN" altLang="en-US" sz="1467" dirty="0">
                <a:solidFill>
                  <a:srgbClr val="484848"/>
                </a:solidFill>
                <a:latin typeface="微软雅黑" pitchFamily="34" charset="-122"/>
                <a:ea typeface="微软雅黑" pitchFamily="34" charset="-122"/>
              </a:rPr>
              <a:t>举办品牌运营大会</a:t>
            </a:r>
            <a:endParaRPr lang="en-US" altLang="zh-CN" sz="1467" dirty="0">
              <a:solidFill>
                <a:srgbClr val="484848"/>
              </a:solidFill>
              <a:latin typeface="微软雅黑" pitchFamily="34" charset="-122"/>
              <a:ea typeface="微软雅黑" pitchFamily="34" charset="-122"/>
            </a:endParaRPr>
          </a:p>
        </p:txBody>
      </p:sp>
      <p:sp>
        <p:nvSpPr>
          <p:cNvPr id="75" name="TextBox 16"/>
          <p:cNvSpPr txBox="1"/>
          <p:nvPr/>
        </p:nvSpPr>
        <p:spPr>
          <a:xfrm>
            <a:off x="8669299" y="2889740"/>
            <a:ext cx="1399742"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2003</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8</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sp>
        <p:nvSpPr>
          <p:cNvPr id="76" name="TextBox 17"/>
          <p:cNvSpPr txBox="1"/>
          <p:nvPr/>
        </p:nvSpPr>
        <p:spPr>
          <a:xfrm>
            <a:off x="8193392" y="4562515"/>
            <a:ext cx="2060179" cy="318100"/>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研制成功自主产权品牌</a:t>
            </a:r>
            <a:endParaRPr lang="en-US" altLang="zh-CN" sz="1467" dirty="0">
              <a:solidFill>
                <a:srgbClr val="484848"/>
              </a:solidFill>
              <a:latin typeface="微软雅黑" pitchFamily="34" charset="-122"/>
              <a:ea typeface="微软雅黑" pitchFamily="34" charset="-122"/>
            </a:endParaRPr>
          </a:p>
        </p:txBody>
      </p:sp>
      <p:sp>
        <p:nvSpPr>
          <p:cNvPr id="77" name="TextBox 18"/>
          <p:cNvSpPr txBox="1"/>
          <p:nvPr/>
        </p:nvSpPr>
        <p:spPr>
          <a:xfrm>
            <a:off x="8165823" y="4138828"/>
            <a:ext cx="1399742"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2008</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4</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sp>
        <p:nvSpPr>
          <p:cNvPr id="78" name="TextBox 19"/>
          <p:cNvSpPr txBox="1"/>
          <p:nvPr/>
        </p:nvSpPr>
        <p:spPr>
          <a:xfrm>
            <a:off x="6457329" y="5829267"/>
            <a:ext cx="2392001" cy="318100"/>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产品同时在线人数达</a:t>
            </a:r>
            <a:r>
              <a:rPr lang="en-US" altLang="zh-CN" sz="1467" dirty="0">
                <a:solidFill>
                  <a:srgbClr val="484848"/>
                </a:solidFill>
                <a:latin typeface="微软雅黑" pitchFamily="34" charset="-122"/>
                <a:ea typeface="微软雅黑" pitchFamily="34" charset="-122"/>
              </a:rPr>
              <a:t>100</a:t>
            </a:r>
            <a:r>
              <a:rPr lang="zh-CN" altLang="en-US" sz="1467" dirty="0">
                <a:solidFill>
                  <a:srgbClr val="484848"/>
                </a:solidFill>
                <a:latin typeface="微软雅黑" pitchFamily="34" charset="-122"/>
                <a:ea typeface="微软雅黑" pitchFamily="34" charset="-122"/>
              </a:rPr>
              <a:t>万</a:t>
            </a:r>
            <a:endParaRPr lang="en-US" altLang="zh-CN" sz="1467" dirty="0">
              <a:solidFill>
                <a:srgbClr val="484848"/>
              </a:solidFill>
              <a:latin typeface="微软雅黑" pitchFamily="34" charset="-122"/>
              <a:ea typeface="微软雅黑" pitchFamily="34" charset="-122"/>
            </a:endParaRPr>
          </a:p>
        </p:txBody>
      </p:sp>
      <p:sp>
        <p:nvSpPr>
          <p:cNvPr id="79" name="TextBox 20"/>
          <p:cNvSpPr txBox="1"/>
          <p:nvPr/>
        </p:nvSpPr>
        <p:spPr>
          <a:xfrm>
            <a:off x="6462151" y="5332053"/>
            <a:ext cx="1399742"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2010</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5</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sp>
        <p:nvSpPr>
          <p:cNvPr id="80" name="TextBox 21"/>
          <p:cNvSpPr txBox="1"/>
          <p:nvPr/>
        </p:nvSpPr>
        <p:spPr>
          <a:xfrm>
            <a:off x="2295284" y="5156839"/>
            <a:ext cx="2579552" cy="318100"/>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公司年销售额达</a:t>
            </a:r>
            <a:r>
              <a:rPr lang="en-US" altLang="zh-CN" sz="1467" dirty="0">
                <a:solidFill>
                  <a:srgbClr val="484848"/>
                </a:solidFill>
                <a:latin typeface="微软雅黑" pitchFamily="34" charset="-122"/>
                <a:ea typeface="微软雅黑" pitchFamily="34" charset="-122"/>
              </a:rPr>
              <a:t>120</a:t>
            </a:r>
            <a:r>
              <a:rPr lang="zh-CN" altLang="en-US" sz="1467" dirty="0">
                <a:solidFill>
                  <a:srgbClr val="484848"/>
                </a:solidFill>
                <a:latin typeface="微软雅黑" pitchFamily="34" charset="-122"/>
                <a:ea typeface="微软雅黑" pitchFamily="34" charset="-122"/>
              </a:rPr>
              <a:t>万人民币</a:t>
            </a:r>
            <a:endParaRPr lang="en-US" altLang="zh-CN" sz="1467" dirty="0">
              <a:solidFill>
                <a:srgbClr val="484848"/>
              </a:solidFill>
              <a:latin typeface="微软雅黑" pitchFamily="34" charset="-122"/>
              <a:ea typeface="微软雅黑" pitchFamily="34" charset="-122"/>
            </a:endParaRPr>
          </a:p>
        </p:txBody>
      </p:sp>
      <p:sp>
        <p:nvSpPr>
          <p:cNvPr id="81" name="TextBox 22"/>
          <p:cNvSpPr txBox="1"/>
          <p:nvPr/>
        </p:nvSpPr>
        <p:spPr>
          <a:xfrm>
            <a:off x="2240316" y="4641556"/>
            <a:ext cx="1547218"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2012</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12</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sp>
        <p:nvSpPr>
          <p:cNvPr id="82" name="TextBox 23"/>
          <p:cNvSpPr txBox="1"/>
          <p:nvPr/>
        </p:nvSpPr>
        <p:spPr>
          <a:xfrm>
            <a:off x="1599093" y="2566453"/>
            <a:ext cx="1872629" cy="543867"/>
          </a:xfrm>
          <a:prstGeom prst="rect">
            <a:avLst/>
          </a:prstGeom>
          <a:noFill/>
        </p:spPr>
        <p:txBody>
          <a:bodyPr wrap="none" rtlCol="0">
            <a:spAutoFit/>
          </a:bodyPr>
          <a:lstStyle/>
          <a:p>
            <a:pPr fontAlgn="base">
              <a:spcBef>
                <a:spcPct val="0"/>
              </a:spcBef>
              <a:spcAft>
                <a:spcPct val="0"/>
              </a:spcAft>
            </a:pPr>
            <a:r>
              <a:rPr lang="zh-CN" altLang="en-US" sz="1467" dirty="0">
                <a:solidFill>
                  <a:srgbClr val="484848"/>
                </a:solidFill>
                <a:latin typeface="微软雅黑" pitchFamily="34" charset="-122"/>
                <a:ea typeface="微软雅黑" pitchFamily="34" charset="-122"/>
              </a:rPr>
              <a:t>公司获市科技进步奖</a:t>
            </a:r>
            <a:endParaRPr lang="en-US" altLang="zh-CN" sz="1467" dirty="0">
              <a:solidFill>
                <a:srgbClr val="484848"/>
              </a:solidFill>
              <a:latin typeface="微软雅黑" pitchFamily="34" charset="-122"/>
              <a:ea typeface="微软雅黑" pitchFamily="34" charset="-122"/>
            </a:endParaRPr>
          </a:p>
          <a:p>
            <a:pPr fontAlgn="base">
              <a:spcBef>
                <a:spcPct val="0"/>
              </a:spcBef>
              <a:spcAft>
                <a:spcPct val="0"/>
              </a:spcAft>
            </a:pPr>
            <a:r>
              <a:rPr lang="zh-CN" altLang="en-US" sz="1467" dirty="0">
                <a:solidFill>
                  <a:srgbClr val="484848"/>
                </a:solidFill>
                <a:latin typeface="微软雅黑" pitchFamily="34" charset="-122"/>
                <a:ea typeface="微软雅黑" pitchFamily="34" charset="-122"/>
              </a:rPr>
              <a:t>成立产品研究院</a:t>
            </a:r>
            <a:endParaRPr lang="en-US" altLang="zh-CN" sz="1467" dirty="0">
              <a:solidFill>
                <a:srgbClr val="484848"/>
              </a:solidFill>
              <a:latin typeface="微软雅黑" pitchFamily="34" charset="-122"/>
              <a:ea typeface="微软雅黑" pitchFamily="34" charset="-122"/>
            </a:endParaRPr>
          </a:p>
        </p:txBody>
      </p:sp>
      <p:sp>
        <p:nvSpPr>
          <p:cNvPr id="83" name="TextBox 24"/>
          <p:cNvSpPr txBox="1"/>
          <p:nvPr/>
        </p:nvSpPr>
        <p:spPr>
          <a:xfrm>
            <a:off x="1592427" y="2095736"/>
            <a:ext cx="1399742" cy="379656"/>
          </a:xfrm>
          <a:prstGeom prst="rect">
            <a:avLst/>
          </a:prstGeom>
          <a:noFill/>
        </p:spPr>
        <p:txBody>
          <a:bodyPr wrap="none" rtlCol="0">
            <a:spAutoFit/>
          </a:bodyPr>
          <a:lstStyle/>
          <a:p>
            <a:pPr fontAlgn="base">
              <a:spcBef>
                <a:spcPct val="0"/>
              </a:spcBef>
              <a:spcAft>
                <a:spcPct val="0"/>
              </a:spcAft>
            </a:pPr>
            <a:r>
              <a:rPr lang="en-US" altLang="zh-CN" sz="1867" b="1" dirty="0">
                <a:solidFill>
                  <a:srgbClr val="002060"/>
                </a:solidFill>
                <a:latin typeface="微软雅黑" pitchFamily="34" charset="-122"/>
                <a:ea typeface="微软雅黑" pitchFamily="34" charset="-122"/>
              </a:rPr>
              <a:t>2015</a:t>
            </a:r>
            <a:r>
              <a:rPr lang="zh-CN" altLang="en-US" sz="1867" b="1" dirty="0">
                <a:solidFill>
                  <a:srgbClr val="002060"/>
                </a:solidFill>
                <a:latin typeface="微软雅黑" pitchFamily="34" charset="-122"/>
                <a:ea typeface="微软雅黑" pitchFamily="34" charset="-122"/>
              </a:rPr>
              <a:t>年</a:t>
            </a:r>
            <a:r>
              <a:rPr lang="en-US" altLang="zh-CN" sz="1867" b="1" dirty="0">
                <a:solidFill>
                  <a:srgbClr val="002060"/>
                </a:solidFill>
                <a:latin typeface="微软雅黑" pitchFamily="34" charset="-122"/>
                <a:ea typeface="微软雅黑" pitchFamily="34" charset="-122"/>
              </a:rPr>
              <a:t>2</a:t>
            </a:r>
            <a:r>
              <a:rPr lang="zh-CN" altLang="en-US" sz="1867" b="1" dirty="0">
                <a:solidFill>
                  <a:srgbClr val="002060"/>
                </a:solidFill>
                <a:latin typeface="微软雅黑" pitchFamily="34" charset="-122"/>
                <a:ea typeface="微软雅黑" pitchFamily="34" charset="-122"/>
              </a:rPr>
              <a:t>月</a:t>
            </a:r>
            <a:endParaRPr lang="en-US" altLang="zh-CN" sz="1867" b="1" dirty="0">
              <a:solidFill>
                <a:srgbClr val="002060"/>
              </a:solidFill>
              <a:latin typeface="微软雅黑" pitchFamily="34" charset="-122"/>
              <a:ea typeface="微软雅黑" pitchFamily="34" charset="-122"/>
            </a:endParaRPr>
          </a:p>
        </p:txBody>
      </p:sp>
      <p:cxnSp>
        <p:nvCxnSpPr>
          <p:cNvPr id="84" name="直接连接符 83"/>
          <p:cNvCxnSpPr/>
          <p:nvPr/>
        </p:nvCxnSpPr>
        <p:spPr>
          <a:xfrm flipV="1">
            <a:off x="8758545" y="1674483"/>
            <a:ext cx="0" cy="72652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8159237" y="4138829"/>
            <a:ext cx="5435" cy="826343"/>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8665573" y="2985751"/>
            <a:ext cx="4432" cy="82729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V="1">
            <a:off x="6457328" y="5332053"/>
            <a:ext cx="11357" cy="881272"/>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V="1">
            <a:off x="2233782" y="4562515"/>
            <a:ext cx="6535" cy="97872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1583499" y="2052195"/>
            <a:ext cx="0" cy="1042731"/>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0605977"/>
      </p:ext>
    </p:extLst>
  </p:cSld>
  <p:clrMapOvr>
    <a:masterClrMapping/>
  </p:clrMapOvr>
  <p:transition spd="slow">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4" fill="hold" nodeType="afterEffect" p14:presetBounceEnd="40000">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14:bounceEnd="40000">
                                          <p:cBhvr additive="base">
                                            <p:cTn id="13" dur="500" fill="hold"/>
                                            <p:tgtEl>
                                              <p:spTgt spid="60"/>
                                            </p:tgtEl>
                                            <p:attrNameLst>
                                              <p:attrName>ppt_x</p:attrName>
                                            </p:attrNameLst>
                                          </p:cBhvr>
                                          <p:tavLst>
                                            <p:tav tm="0">
                                              <p:val>
                                                <p:strVal val="#ppt_x"/>
                                              </p:val>
                                            </p:tav>
                                            <p:tav tm="100000">
                                              <p:val>
                                                <p:strVal val="#ppt_x"/>
                                              </p:val>
                                            </p:tav>
                                          </p:tavLst>
                                        </p:anim>
                                        <p:anim calcmode="lin" valueType="num" p14:bounceEnd="40000">
                                          <p:cBhvr additive="base">
                                            <p:cTn id="14" dur="500" fill="hold"/>
                                            <p:tgtEl>
                                              <p:spTgt spid="60"/>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72"/>
                                            </p:tgtEl>
                                            <p:attrNameLst>
                                              <p:attrName>style.visibility</p:attrName>
                                            </p:attrNameLst>
                                          </p:cBhvr>
                                          <p:to>
                                            <p:strVal val="visible"/>
                                          </p:to>
                                        </p:set>
                                        <p:anim calcmode="lin" valueType="num">
                                          <p:cBhvr additive="base">
                                            <p:cTn id="18" dur="500"/>
                                            <p:tgtEl>
                                              <p:spTgt spid="72"/>
                                            </p:tgtEl>
                                            <p:attrNameLst>
                                              <p:attrName>ppt_x</p:attrName>
                                            </p:attrNameLst>
                                          </p:cBhvr>
                                          <p:tavLst>
                                            <p:tav tm="0">
                                              <p:val>
                                                <p:strVal val="#ppt_x-#ppt_w*1.125000"/>
                                              </p:val>
                                            </p:tav>
                                            <p:tav tm="100000">
                                              <p:val>
                                                <p:strVal val="#ppt_x"/>
                                              </p:val>
                                            </p:tav>
                                          </p:tavLst>
                                        </p:anim>
                                        <p:animEffect transition="in" filter="wipe(right)">
                                          <p:cBhvr>
                                            <p:cTn id="19" dur="500"/>
                                            <p:tgtEl>
                                              <p:spTgt spid="72"/>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73"/>
                                            </p:tgtEl>
                                            <p:attrNameLst>
                                              <p:attrName>style.visibility</p:attrName>
                                            </p:attrNameLst>
                                          </p:cBhvr>
                                          <p:to>
                                            <p:strVal val="visible"/>
                                          </p:to>
                                        </p:set>
                                        <p:anim calcmode="lin" valueType="num">
                                          <p:cBhvr additive="base">
                                            <p:cTn id="22" dur="500"/>
                                            <p:tgtEl>
                                              <p:spTgt spid="73"/>
                                            </p:tgtEl>
                                            <p:attrNameLst>
                                              <p:attrName>ppt_x</p:attrName>
                                            </p:attrNameLst>
                                          </p:cBhvr>
                                          <p:tavLst>
                                            <p:tav tm="0">
                                              <p:val>
                                                <p:strVal val="#ppt_x-#ppt_w*1.125000"/>
                                              </p:val>
                                            </p:tav>
                                            <p:tav tm="100000">
                                              <p:val>
                                                <p:strVal val="#ppt_x"/>
                                              </p:val>
                                            </p:tav>
                                          </p:tavLst>
                                        </p:anim>
                                        <p:animEffect transition="in" filter="wipe(right)">
                                          <p:cBhvr>
                                            <p:cTn id="23" dur="500"/>
                                            <p:tgtEl>
                                              <p:spTgt spid="73"/>
                                            </p:tgtEl>
                                          </p:cBhvr>
                                        </p:animEffect>
                                      </p:childTnLst>
                                    </p:cTn>
                                  </p:par>
                                  <p:par>
                                    <p:cTn id="24" presetID="12" presetClass="entr" presetSubtype="8" fill="hold" nodeType="withEffect">
                                      <p:stCondLst>
                                        <p:cond delay="0"/>
                                      </p:stCondLst>
                                      <p:childTnLst>
                                        <p:set>
                                          <p:cBhvr>
                                            <p:cTn id="25" dur="1" fill="hold">
                                              <p:stCondLst>
                                                <p:cond delay="0"/>
                                              </p:stCondLst>
                                            </p:cTn>
                                            <p:tgtEl>
                                              <p:spTgt spid="84"/>
                                            </p:tgtEl>
                                            <p:attrNameLst>
                                              <p:attrName>style.visibility</p:attrName>
                                            </p:attrNameLst>
                                          </p:cBhvr>
                                          <p:to>
                                            <p:strVal val="visible"/>
                                          </p:to>
                                        </p:set>
                                        <p:anim calcmode="lin" valueType="num">
                                          <p:cBhvr additive="base">
                                            <p:cTn id="26" dur="500"/>
                                            <p:tgtEl>
                                              <p:spTgt spid="84"/>
                                            </p:tgtEl>
                                            <p:attrNameLst>
                                              <p:attrName>ppt_x</p:attrName>
                                            </p:attrNameLst>
                                          </p:cBhvr>
                                          <p:tavLst>
                                            <p:tav tm="0">
                                              <p:val>
                                                <p:strVal val="#ppt_x-#ppt_w*1.125000"/>
                                              </p:val>
                                            </p:tav>
                                            <p:tav tm="100000">
                                              <p:val>
                                                <p:strVal val="#ppt_x"/>
                                              </p:val>
                                            </p:tav>
                                          </p:tavLst>
                                        </p:anim>
                                        <p:animEffect transition="in" filter="wipe(right)">
                                          <p:cBhvr>
                                            <p:cTn id="27" dur="500"/>
                                            <p:tgtEl>
                                              <p:spTgt spid="84"/>
                                            </p:tgtEl>
                                          </p:cBhvr>
                                        </p:animEffect>
                                      </p:childTnLst>
                                    </p:cTn>
                                  </p:par>
                                </p:childTnLst>
                              </p:cTn>
                            </p:par>
                            <p:par>
                              <p:cTn id="28" fill="hold">
                                <p:stCondLst>
                                  <p:cond delay="1500"/>
                                </p:stCondLst>
                                <p:childTnLst>
                                  <p:par>
                                    <p:cTn id="29" presetID="2" presetClass="entr" presetSubtype="4" fill="hold" grpId="0" nodeType="afterEffect" p14:presetBounceEnd="40000">
                                      <p:stCondLst>
                                        <p:cond delay="0"/>
                                      </p:stCondLst>
                                      <p:childTnLst>
                                        <p:set>
                                          <p:cBhvr>
                                            <p:cTn id="30" dur="1" fill="hold">
                                              <p:stCondLst>
                                                <p:cond delay="0"/>
                                              </p:stCondLst>
                                            </p:cTn>
                                            <p:tgtEl>
                                              <p:spTgt spid="63"/>
                                            </p:tgtEl>
                                            <p:attrNameLst>
                                              <p:attrName>style.visibility</p:attrName>
                                            </p:attrNameLst>
                                          </p:cBhvr>
                                          <p:to>
                                            <p:strVal val="visible"/>
                                          </p:to>
                                        </p:set>
                                        <p:anim calcmode="lin" valueType="num" p14:bounceEnd="40000">
                                          <p:cBhvr additive="base">
                                            <p:cTn id="31" dur="500" fill="hold"/>
                                            <p:tgtEl>
                                              <p:spTgt spid="63"/>
                                            </p:tgtEl>
                                            <p:attrNameLst>
                                              <p:attrName>ppt_x</p:attrName>
                                            </p:attrNameLst>
                                          </p:cBhvr>
                                          <p:tavLst>
                                            <p:tav tm="0">
                                              <p:val>
                                                <p:strVal val="#ppt_x"/>
                                              </p:val>
                                            </p:tav>
                                            <p:tav tm="100000">
                                              <p:val>
                                                <p:strVal val="#ppt_x"/>
                                              </p:val>
                                            </p:tav>
                                          </p:tavLst>
                                        </p:anim>
                                        <p:anim calcmode="lin" valueType="num" p14:bounceEnd="40000">
                                          <p:cBhvr additive="base">
                                            <p:cTn id="32" dur="500" fill="hold"/>
                                            <p:tgtEl>
                                              <p:spTgt spid="63"/>
                                            </p:tgtEl>
                                            <p:attrNameLst>
                                              <p:attrName>ppt_y</p:attrName>
                                            </p:attrNameLst>
                                          </p:cBhvr>
                                          <p:tavLst>
                                            <p:tav tm="0">
                                              <p:val>
                                                <p:strVal val="1+#ppt_h/2"/>
                                              </p:val>
                                            </p:tav>
                                            <p:tav tm="100000">
                                              <p:val>
                                                <p:strVal val="#ppt_y"/>
                                              </p:val>
                                            </p:tav>
                                          </p:tavLst>
                                        </p:anim>
                                      </p:childTnLst>
                                    </p:cTn>
                                  </p:par>
                                </p:childTnLst>
                              </p:cTn>
                            </p:par>
                            <p:par>
                              <p:cTn id="33" fill="hold">
                                <p:stCondLst>
                                  <p:cond delay="2000"/>
                                </p:stCondLst>
                                <p:childTnLst>
                                  <p:par>
                                    <p:cTn id="34" presetID="12" presetClass="entr" presetSubtype="8" fill="hold" grpId="0" nodeType="afterEffect">
                                      <p:stCondLst>
                                        <p:cond delay="0"/>
                                      </p:stCondLst>
                                      <p:childTnLst>
                                        <p:set>
                                          <p:cBhvr>
                                            <p:cTn id="35" dur="1" fill="hold">
                                              <p:stCondLst>
                                                <p:cond delay="0"/>
                                              </p:stCondLst>
                                            </p:cTn>
                                            <p:tgtEl>
                                              <p:spTgt spid="75"/>
                                            </p:tgtEl>
                                            <p:attrNameLst>
                                              <p:attrName>style.visibility</p:attrName>
                                            </p:attrNameLst>
                                          </p:cBhvr>
                                          <p:to>
                                            <p:strVal val="visible"/>
                                          </p:to>
                                        </p:set>
                                        <p:anim calcmode="lin" valueType="num">
                                          <p:cBhvr additive="base">
                                            <p:cTn id="36" dur="500"/>
                                            <p:tgtEl>
                                              <p:spTgt spid="75"/>
                                            </p:tgtEl>
                                            <p:attrNameLst>
                                              <p:attrName>ppt_x</p:attrName>
                                            </p:attrNameLst>
                                          </p:cBhvr>
                                          <p:tavLst>
                                            <p:tav tm="0">
                                              <p:val>
                                                <p:strVal val="#ppt_x-#ppt_w*1.125000"/>
                                              </p:val>
                                            </p:tav>
                                            <p:tav tm="100000">
                                              <p:val>
                                                <p:strVal val="#ppt_x"/>
                                              </p:val>
                                            </p:tav>
                                          </p:tavLst>
                                        </p:anim>
                                        <p:animEffect transition="in" filter="wipe(right)">
                                          <p:cBhvr>
                                            <p:cTn id="37" dur="500"/>
                                            <p:tgtEl>
                                              <p:spTgt spid="75"/>
                                            </p:tgtEl>
                                          </p:cBhvr>
                                        </p:animEffect>
                                      </p:childTnLst>
                                    </p:cTn>
                                  </p:par>
                                  <p:par>
                                    <p:cTn id="38" presetID="12" presetClass="entr" presetSubtype="8" fill="hold" grpId="0" nodeType="withEffect">
                                      <p:stCondLst>
                                        <p:cond delay="0"/>
                                      </p:stCondLst>
                                      <p:childTnLst>
                                        <p:set>
                                          <p:cBhvr>
                                            <p:cTn id="39" dur="1" fill="hold">
                                              <p:stCondLst>
                                                <p:cond delay="0"/>
                                              </p:stCondLst>
                                            </p:cTn>
                                            <p:tgtEl>
                                              <p:spTgt spid="74"/>
                                            </p:tgtEl>
                                            <p:attrNameLst>
                                              <p:attrName>style.visibility</p:attrName>
                                            </p:attrNameLst>
                                          </p:cBhvr>
                                          <p:to>
                                            <p:strVal val="visible"/>
                                          </p:to>
                                        </p:set>
                                        <p:anim calcmode="lin" valueType="num">
                                          <p:cBhvr additive="base">
                                            <p:cTn id="40" dur="500"/>
                                            <p:tgtEl>
                                              <p:spTgt spid="74"/>
                                            </p:tgtEl>
                                            <p:attrNameLst>
                                              <p:attrName>ppt_x</p:attrName>
                                            </p:attrNameLst>
                                          </p:cBhvr>
                                          <p:tavLst>
                                            <p:tav tm="0">
                                              <p:val>
                                                <p:strVal val="#ppt_x-#ppt_w*1.125000"/>
                                              </p:val>
                                            </p:tav>
                                            <p:tav tm="100000">
                                              <p:val>
                                                <p:strVal val="#ppt_x"/>
                                              </p:val>
                                            </p:tav>
                                          </p:tavLst>
                                        </p:anim>
                                        <p:animEffect transition="in" filter="wipe(right)">
                                          <p:cBhvr>
                                            <p:cTn id="41" dur="500"/>
                                            <p:tgtEl>
                                              <p:spTgt spid="74"/>
                                            </p:tgtEl>
                                          </p:cBhvr>
                                        </p:animEffect>
                                      </p:childTnLst>
                                    </p:cTn>
                                  </p:par>
                                  <p:par>
                                    <p:cTn id="42" presetID="12" presetClass="entr" presetSubtype="8" fill="hold" nodeType="withEffect">
                                      <p:stCondLst>
                                        <p:cond delay="0"/>
                                      </p:stCondLst>
                                      <p:childTnLst>
                                        <p:set>
                                          <p:cBhvr>
                                            <p:cTn id="43" dur="1" fill="hold">
                                              <p:stCondLst>
                                                <p:cond delay="0"/>
                                              </p:stCondLst>
                                            </p:cTn>
                                            <p:tgtEl>
                                              <p:spTgt spid="86"/>
                                            </p:tgtEl>
                                            <p:attrNameLst>
                                              <p:attrName>style.visibility</p:attrName>
                                            </p:attrNameLst>
                                          </p:cBhvr>
                                          <p:to>
                                            <p:strVal val="visible"/>
                                          </p:to>
                                        </p:set>
                                        <p:anim calcmode="lin" valueType="num">
                                          <p:cBhvr additive="base">
                                            <p:cTn id="44" dur="500"/>
                                            <p:tgtEl>
                                              <p:spTgt spid="86"/>
                                            </p:tgtEl>
                                            <p:attrNameLst>
                                              <p:attrName>ppt_x</p:attrName>
                                            </p:attrNameLst>
                                          </p:cBhvr>
                                          <p:tavLst>
                                            <p:tav tm="0">
                                              <p:val>
                                                <p:strVal val="#ppt_x-#ppt_w*1.125000"/>
                                              </p:val>
                                            </p:tav>
                                            <p:tav tm="100000">
                                              <p:val>
                                                <p:strVal val="#ppt_x"/>
                                              </p:val>
                                            </p:tav>
                                          </p:tavLst>
                                        </p:anim>
                                        <p:animEffect transition="in" filter="wipe(right)">
                                          <p:cBhvr>
                                            <p:cTn id="45" dur="500"/>
                                            <p:tgtEl>
                                              <p:spTgt spid="86"/>
                                            </p:tgtEl>
                                          </p:cBhvr>
                                        </p:animEffect>
                                      </p:childTnLst>
                                    </p:cTn>
                                  </p:par>
                                </p:childTnLst>
                              </p:cTn>
                            </p:par>
                            <p:par>
                              <p:cTn id="46" fill="hold">
                                <p:stCondLst>
                                  <p:cond delay="2500"/>
                                </p:stCondLst>
                                <p:childTnLst>
                                  <p:par>
                                    <p:cTn id="47" presetID="2" presetClass="entr" presetSubtype="4" fill="hold" nodeType="afterEffect" p14:presetBounceEnd="40000">
                                      <p:stCondLst>
                                        <p:cond delay="0"/>
                                      </p:stCondLst>
                                      <p:childTnLst>
                                        <p:set>
                                          <p:cBhvr>
                                            <p:cTn id="48" dur="1" fill="hold">
                                              <p:stCondLst>
                                                <p:cond delay="0"/>
                                              </p:stCondLst>
                                            </p:cTn>
                                            <p:tgtEl>
                                              <p:spTgt spid="64"/>
                                            </p:tgtEl>
                                            <p:attrNameLst>
                                              <p:attrName>style.visibility</p:attrName>
                                            </p:attrNameLst>
                                          </p:cBhvr>
                                          <p:to>
                                            <p:strVal val="visible"/>
                                          </p:to>
                                        </p:set>
                                        <p:anim calcmode="lin" valueType="num" p14:bounceEnd="40000">
                                          <p:cBhvr additive="base">
                                            <p:cTn id="49" dur="500" fill="hold"/>
                                            <p:tgtEl>
                                              <p:spTgt spid="64"/>
                                            </p:tgtEl>
                                            <p:attrNameLst>
                                              <p:attrName>ppt_x</p:attrName>
                                            </p:attrNameLst>
                                          </p:cBhvr>
                                          <p:tavLst>
                                            <p:tav tm="0">
                                              <p:val>
                                                <p:strVal val="#ppt_x"/>
                                              </p:val>
                                            </p:tav>
                                            <p:tav tm="100000">
                                              <p:val>
                                                <p:strVal val="#ppt_x"/>
                                              </p:val>
                                            </p:tav>
                                          </p:tavLst>
                                        </p:anim>
                                        <p:anim calcmode="lin" valueType="num" p14:bounceEnd="40000">
                                          <p:cBhvr additive="base">
                                            <p:cTn id="50" dur="500" fill="hold"/>
                                            <p:tgtEl>
                                              <p:spTgt spid="64"/>
                                            </p:tgtEl>
                                            <p:attrNameLst>
                                              <p:attrName>ppt_y</p:attrName>
                                            </p:attrNameLst>
                                          </p:cBhvr>
                                          <p:tavLst>
                                            <p:tav tm="0">
                                              <p:val>
                                                <p:strVal val="1+#ppt_h/2"/>
                                              </p:val>
                                            </p:tav>
                                            <p:tav tm="100000">
                                              <p:val>
                                                <p:strVal val="#ppt_y"/>
                                              </p:val>
                                            </p:tav>
                                          </p:tavLst>
                                        </p:anim>
                                      </p:childTnLst>
                                    </p:cTn>
                                  </p:par>
                                </p:childTnLst>
                              </p:cTn>
                            </p:par>
                            <p:par>
                              <p:cTn id="51" fill="hold">
                                <p:stCondLst>
                                  <p:cond delay="3000"/>
                                </p:stCondLst>
                                <p:childTnLst>
                                  <p:par>
                                    <p:cTn id="52" presetID="12" presetClass="entr" presetSubtype="8" fill="hold" grpId="0" nodeType="afterEffect">
                                      <p:stCondLst>
                                        <p:cond delay="0"/>
                                      </p:stCondLst>
                                      <p:childTnLst>
                                        <p:set>
                                          <p:cBhvr>
                                            <p:cTn id="53" dur="1" fill="hold">
                                              <p:stCondLst>
                                                <p:cond delay="0"/>
                                              </p:stCondLst>
                                            </p:cTn>
                                            <p:tgtEl>
                                              <p:spTgt spid="76"/>
                                            </p:tgtEl>
                                            <p:attrNameLst>
                                              <p:attrName>style.visibility</p:attrName>
                                            </p:attrNameLst>
                                          </p:cBhvr>
                                          <p:to>
                                            <p:strVal val="visible"/>
                                          </p:to>
                                        </p:set>
                                        <p:anim calcmode="lin" valueType="num">
                                          <p:cBhvr additive="base">
                                            <p:cTn id="54" dur="500"/>
                                            <p:tgtEl>
                                              <p:spTgt spid="76"/>
                                            </p:tgtEl>
                                            <p:attrNameLst>
                                              <p:attrName>ppt_x</p:attrName>
                                            </p:attrNameLst>
                                          </p:cBhvr>
                                          <p:tavLst>
                                            <p:tav tm="0">
                                              <p:val>
                                                <p:strVal val="#ppt_x-#ppt_w*1.125000"/>
                                              </p:val>
                                            </p:tav>
                                            <p:tav tm="100000">
                                              <p:val>
                                                <p:strVal val="#ppt_x"/>
                                              </p:val>
                                            </p:tav>
                                          </p:tavLst>
                                        </p:anim>
                                        <p:animEffect transition="in" filter="wipe(right)">
                                          <p:cBhvr>
                                            <p:cTn id="55" dur="500"/>
                                            <p:tgtEl>
                                              <p:spTgt spid="76"/>
                                            </p:tgtEl>
                                          </p:cBhvr>
                                        </p:animEffect>
                                      </p:childTnLst>
                                    </p:cTn>
                                  </p:par>
                                  <p:par>
                                    <p:cTn id="56" presetID="12" presetClass="entr" presetSubtype="8" fill="hold" grpId="0" nodeType="withEffect">
                                      <p:stCondLst>
                                        <p:cond delay="0"/>
                                      </p:stCondLst>
                                      <p:childTnLst>
                                        <p:set>
                                          <p:cBhvr>
                                            <p:cTn id="57" dur="1" fill="hold">
                                              <p:stCondLst>
                                                <p:cond delay="0"/>
                                              </p:stCondLst>
                                            </p:cTn>
                                            <p:tgtEl>
                                              <p:spTgt spid="77"/>
                                            </p:tgtEl>
                                            <p:attrNameLst>
                                              <p:attrName>style.visibility</p:attrName>
                                            </p:attrNameLst>
                                          </p:cBhvr>
                                          <p:to>
                                            <p:strVal val="visible"/>
                                          </p:to>
                                        </p:set>
                                        <p:anim calcmode="lin" valueType="num">
                                          <p:cBhvr additive="base">
                                            <p:cTn id="58" dur="500"/>
                                            <p:tgtEl>
                                              <p:spTgt spid="77"/>
                                            </p:tgtEl>
                                            <p:attrNameLst>
                                              <p:attrName>ppt_x</p:attrName>
                                            </p:attrNameLst>
                                          </p:cBhvr>
                                          <p:tavLst>
                                            <p:tav tm="0">
                                              <p:val>
                                                <p:strVal val="#ppt_x-#ppt_w*1.125000"/>
                                              </p:val>
                                            </p:tav>
                                            <p:tav tm="100000">
                                              <p:val>
                                                <p:strVal val="#ppt_x"/>
                                              </p:val>
                                            </p:tav>
                                          </p:tavLst>
                                        </p:anim>
                                        <p:animEffect transition="in" filter="wipe(right)">
                                          <p:cBhvr>
                                            <p:cTn id="59" dur="500"/>
                                            <p:tgtEl>
                                              <p:spTgt spid="77"/>
                                            </p:tgtEl>
                                          </p:cBhvr>
                                        </p:animEffect>
                                      </p:childTnLst>
                                    </p:cTn>
                                  </p:par>
                                  <p:par>
                                    <p:cTn id="60" presetID="12" presetClass="entr" presetSubtype="8" fill="hold" nodeType="withEffect">
                                      <p:stCondLst>
                                        <p:cond delay="0"/>
                                      </p:stCondLst>
                                      <p:childTnLst>
                                        <p:set>
                                          <p:cBhvr>
                                            <p:cTn id="61" dur="1" fill="hold">
                                              <p:stCondLst>
                                                <p:cond delay="0"/>
                                              </p:stCondLst>
                                            </p:cTn>
                                            <p:tgtEl>
                                              <p:spTgt spid="85"/>
                                            </p:tgtEl>
                                            <p:attrNameLst>
                                              <p:attrName>style.visibility</p:attrName>
                                            </p:attrNameLst>
                                          </p:cBhvr>
                                          <p:to>
                                            <p:strVal val="visible"/>
                                          </p:to>
                                        </p:set>
                                        <p:anim calcmode="lin" valueType="num">
                                          <p:cBhvr additive="base">
                                            <p:cTn id="62" dur="500"/>
                                            <p:tgtEl>
                                              <p:spTgt spid="85"/>
                                            </p:tgtEl>
                                            <p:attrNameLst>
                                              <p:attrName>ppt_x</p:attrName>
                                            </p:attrNameLst>
                                          </p:cBhvr>
                                          <p:tavLst>
                                            <p:tav tm="0">
                                              <p:val>
                                                <p:strVal val="#ppt_x-#ppt_w*1.125000"/>
                                              </p:val>
                                            </p:tav>
                                            <p:tav tm="100000">
                                              <p:val>
                                                <p:strVal val="#ppt_x"/>
                                              </p:val>
                                            </p:tav>
                                          </p:tavLst>
                                        </p:anim>
                                        <p:animEffect transition="in" filter="wipe(right)">
                                          <p:cBhvr>
                                            <p:cTn id="63" dur="500"/>
                                            <p:tgtEl>
                                              <p:spTgt spid="85"/>
                                            </p:tgtEl>
                                          </p:cBhvr>
                                        </p:animEffect>
                                      </p:childTnLst>
                                    </p:cTn>
                                  </p:par>
                                </p:childTnLst>
                              </p:cTn>
                            </p:par>
                            <p:par>
                              <p:cTn id="64" fill="hold">
                                <p:stCondLst>
                                  <p:cond delay="3500"/>
                                </p:stCondLst>
                                <p:childTnLst>
                                  <p:par>
                                    <p:cTn id="65" presetID="2" presetClass="entr" presetSubtype="4" fill="hold" grpId="0" nodeType="afterEffect" p14:presetBounceEnd="40000">
                                      <p:stCondLst>
                                        <p:cond delay="0"/>
                                      </p:stCondLst>
                                      <p:childTnLst>
                                        <p:set>
                                          <p:cBhvr>
                                            <p:cTn id="66" dur="1" fill="hold">
                                              <p:stCondLst>
                                                <p:cond delay="0"/>
                                              </p:stCondLst>
                                            </p:cTn>
                                            <p:tgtEl>
                                              <p:spTgt spid="67"/>
                                            </p:tgtEl>
                                            <p:attrNameLst>
                                              <p:attrName>style.visibility</p:attrName>
                                            </p:attrNameLst>
                                          </p:cBhvr>
                                          <p:to>
                                            <p:strVal val="visible"/>
                                          </p:to>
                                        </p:set>
                                        <p:anim calcmode="lin" valueType="num" p14:bounceEnd="40000">
                                          <p:cBhvr additive="base">
                                            <p:cTn id="67" dur="500" fill="hold"/>
                                            <p:tgtEl>
                                              <p:spTgt spid="67"/>
                                            </p:tgtEl>
                                            <p:attrNameLst>
                                              <p:attrName>ppt_x</p:attrName>
                                            </p:attrNameLst>
                                          </p:cBhvr>
                                          <p:tavLst>
                                            <p:tav tm="0">
                                              <p:val>
                                                <p:strVal val="#ppt_x"/>
                                              </p:val>
                                            </p:tav>
                                            <p:tav tm="100000">
                                              <p:val>
                                                <p:strVal val="#ppt_x"/>
                                              </p:val>
                                            </p:tav>
                                          </p:tavLst>
                                        </p:anim>
                                        <p:anim calcmode="lin" valueType="num" p14:bounceEnd="40000">
                                          <p:cBhvr additive="base">
                                            <p:cTn id="68" dur="500" fill="hold"/>
                                            <p:tgtEl>
                                              <p:spTgt spid="67"/>
                                            </p:tgtEl>
                                            <p:attrNameLst>
                                              <p:attrName>ppt_y</p:attrName>
                                            </p:attrNameLst>
                                          </p:cBhvr>
                                          <p:tavLst>
                                            <p:tav tm="0">
                                              <p:val>
                                                <p:strVal val="1+#ppt_h/2"/>
                                              </p:val>
                                            </p:tav>
                                            <p:tav tm="100000">
                                              <p:val>
                                                <p:strVal val="#ppt_y"/>
                                              </p:val>
                                            </p:tav>
                                          </p:tavLst>
                                        </p:anim>
                                      </p:childTnLst>
                                    </p:cTn>
                                  </p:par>
                                </p:childTnLst>
                              </p:cTn>
                            </p:par>
                            <p:par>
                              <p:cTn id="69" fill="hold">
                                <p:stCondLst>
                                  <p:cond delay="4000"/>
                                </p:stCondLst>
                                <p:childTnLst>
                                  <p:par>
                                    <p:cTn id="70" presetID="12" presetClass="entr" presetSubtype="8" fill="hold" grpId="0" nodeType="afterEffect">
                                      <p:stCondLst>
                                        <p:cond delay="0"/>
                                      </p:stCondLst>
                                      <p:childTnLst>
                                        <p:set>
                                          <p:cBhvr>
                                            <p:cTn id="71" dur="1" fill="hold">
                                              <p:stCondLst>
                                                <p:cond delay="0"/>
                                              </p:stCondLst>
                                            </p:cTn>
                                            <p:tgtEl>
                                              <p:spTgt spid="78"/>
                                            </p:tgtEl>
                                            <p:attrNameLst>
                                              <p:attrName>style.visibility</p:attrName>
                                            </p:attrNameLst>
                                          </p:cBhvr>
                                          <p:to>
                                            <p:strVal val="visible"/>
                                          </p:to>
                                        </p:set>
                                        <p:anim calcmode="lin" valueType="num">
                                          <p:cBhvr additive="base">
                                            <p:cTn id="72" dur="500"/>
                                            <p:tgtEl>
                                              <p:spTgt spid="78"/>
                                            </p:tgtEl>
                                            <p:attrNameLst>
                                              <p:attrName>ppt_x</p:attrName>
                                            </p:attrNameLst>
                                          </p:cBhvr>
                                          <p:tavLst>
                                            <p:tav tm="0">
                                              <p:val>
                                                <p:strVal val="#ppt_x-#ppt_w*1.125000"/>
                                              </p:val>
                                            </p:tav>
                                            <p:tav tm="100000">
                                              <p:val>
                                                <p:strVal val="#ppt_x"/>
                                              </p:val>
                                            </p:tav>
                                          </p:tavLst>
                                        </p:anim>
                                        <p:animEffect transition="in" filter="wipe(right)">
                                          <p:cBhvr>
                                            <p:cTn id="73" dur="500"/>
                                            <p:tgtEl>
                                              <p:spTgt spid="78"/>
                                            </p:tgtEl>
                                          </p:cBhvr>
                                        </p:animEffect>
                                      </p:childTnLst>
                                    </p:cTn>
                                  </p:par>
                                  <p:par>
                                    <p:cTn id="74" presetID="12" presetClass="entr" presetSubtype="8" fill="hold" nodeType="withEffect">
                                      <p:stCondLst>
                                        <p:cond delay="0"/>
                                      </p:stCondLst>
                                      <p:childTnLst>
                                        <p:set>
                                          <p:cBhvr>
                                            <p:cTn id="75" dur="1" fill="hold">
                                              <p:stCondLst>
                                                <p:cond delay="0"/>
                                              </p:stCondLst>
                                            </p:cTn>
                                            <p:tgtEl>
                                              <p:spTgt spid="87"/>
                                            </p:tgtEl>
                                            <p:attrNameLst>
                                              <p:attrName>style.visibility</p:attrName>
                                            </p:attrNameLst>
                                          </p:cBhvr>
                                          <p:to>
                                            <p:strVal val="visible"/>
                                          </p:to>
                                        </p:set>
                                        <p:anim calcmode="lin" valueType="num">
                                          <p:cBhvr additive="base">
                                            <p:cTn id="76" dur="500"/>
                                            <p:tgtEl>
                                              <p:spTgt spid="87"/>
                                            </p:tgtEl>
                                            <p:attrNameLst>
                                              <p:attrName>ppt_x</p:attrName>
                                            </p:attrNameLst>
                                          </p:cBhvr>
                                          <p:tavLst>
                                            <p:tav tm="0">
                                              <p:val>
                                                <p:strVal val="#ppt_x-#ppt_w*1.125000"/>
                                              </p:val>
                                            </p:tav>
                                            <p:tav tm="100000">
                                              <p:val>
                                                <p:strVal val="#ppt_x"/>
                                              </p:val>
                                            </p:tav>
                                          </p:tavLst>
                                        </p:anim>
                                        <p:animEffect transition="in" filter="wipe(right)">
                                          <p:cBhvr>
                                            <p:cTn id="77" dur="500"/>
                                            <p:tgtEl>
                                              <p:spTgt spid="87"/>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79"/>
                                            </p:tgtEl>
                                            <p:attrNameLst>
                                              <p:attrName>style.visibility</p:attrName>
                                            </p:attrNameLst>
                                          </p:cBhvr>
                                          <p:to>
                                            <p:strVal val="visible"/>
                                          </p:to>
                                        </p:set>
                                        <p:anim calcmode="lin" valueType="num">
                                          <p:cBhvr additive="base">
                                            <p:cTn id="80" dur="500"/>
                                            <p:tgtEl>
                                              <p:spTgt spid="79"/>
                                            </p:tgtEl>
                                            <p:attrNameLst>
                                              <p:attrName>ppt_x</p:attrName>
                                            </p:attrNameLst>
                                          </p:cBhvr>
                                          <p:tavLst>
                                            <p:tav tm="0">
                                              <p:val>
                                                <p:strVal val="#ppt_x-#ppt_w*1.125000"/>
                                              </p:val>
                                            </p:tav>
                                            <p:tav tm="100000">
                                              <p:val>
                                                <p:strVal val="#ppt_x"/>
                                              </p:val>
                                            </p:tav>
                                          </p:tavLst>
                                        </p:anim>
                                        <p:animEffect transition="in" filter="wipe(right)">
                                          <p:cBhvr>
                                            <p:cTn id="81" dur="500"/>
                                            <p:tgtEl>
                                              <p:spTgt spid="79"/>
                                            </p:tgtEl>
                                          </p:cBhvr>
                                        </p:animEffect>
                                      </p:childTnLst>
                                    </p:cTn>
                                  </p:par>
                                </p:childTnLst>
                              </p:cTn>
                            </p:par>
                            <p:par>
                              <p:cTn id="82" fill="hold">
                                <p:stCondLst>
                                  <p:cond delay="4500"/>
                                </p:stCondLst>
                                <p:childTnLst>
                                  <p:par>
                                    <p:cTn id="83" presetID="2" presetClass="entr" presetSubtype="4" fill="hold" nodeType="afterEffect" p14:presetBounceEnd="40000">
                                      <p:stCondLst>
                                        <p:cond delay="0"/>
                                      </p:stCondLst>
                                      <p:childTnLst>
                                        <p:set>
                                          <p:cBhvr>
                                            <p:cTn id="84" dur="1" fill="hold">
                                              <p:stCondLst>
                                                <p:cond delay="0"/>
                                              </p:stCondLst>
                                            </p:cTn>
                                            <p:tgtEl>
                                              <p:spTgt spid="68"/>
                                            </p:tgtEl>
                                            <p:attrNameLst>
                                              <p:attrName>style.visibility</p:attrName>
                                            </p:attrNameLst>
                                          </p:cBhvr>
                                          <p:to>
                                            <p:strVal val="visible"/>
                                          </p:to>
                                        </p:set>
                                        <p:anim calcmode="lin" valueType="num" p14:bounceEnd="40000">
                                          <p:cBhvr additive="base">
                                            <p:cTn id="85" dur="500" fill="hold"/>
                                            <p:tgtEl>
                                              <p:spTgt spid="68"/>
                                            </p:tgtEl>
                                            <p:attrNameLst>
                                              <p:attrName>ppt_x</p:attrName>
                                            </p:attrNameLst>
                                          </p:cBhvr>
                                          <p:tavLst>
                                            <p:tav tm="0">
                                              <p:val>
                                                <p:strVal val="#ppt_x"/>
                                              </p:val>
                                            </p:tav>
                                            <p:tav tm="100000">
                                              <p:val>
                                                <p:strVal val="#ppt_x"/>
                                              </p:val>
                                            </p:tav>
                                          </p:tavLst>
                                        </p:anim>
                                        <p:anim calcmode="lin" valueType="num" p14:bounceEnd="40000">
                                          <p:cBhvr additive="base">
                                            <p:cTn id="86" dur="500" fill="hold"/>
                                            <p:tgtEl>
                                              <p:spTgt spid="68"/>
                                            </p:tgtEl>
                                            <p:attrNameLst>
                                              <p:attrName>ppt_y</p:attrName>
                                            </p:attrNameLst>
                                          </p:cBhvr>
                                          <p:tavLst>
                                            <p:tav tm="0">
                                              <p:val>
                                                <p:strVal val="1+#ppt_h/2"/>
                                              </p:val>
                                            </p:tav>
                                            <p:tav tm="100000">
                                              <p:val>
                                                <p:strVal val="#ppt_y"/>
                                              </p:val>
                                            </p:tav>
                                          </p:tavLst>
                                        </p:anim>
                                      </p:childTnLst>
                                    </p:cTn>
                                  </p:par>
                                </p:childTnLst>
                              </p:cTn>
                            </p:par>
                            <p:par>
                              <p:cTn id="87" fill="hold">
                                <p:stCondLst>
                                  <p:cond delay="5000"/>
                                </p:stCondLst>
                                <p:childTnLst>
                                  <p:par>
                                    <p:cTn id="88" presetID="12" presetClass="entr" presetSubtype="8" fill="hold" grpId="0" nodeType="afterEffect">
                                      <p:stCondLst>
                                        <p:cond delay="0"/>
                                      </p:stCondLst>
                                      <p:childTnLst>
                                        <p:set>
                                          <p:cBhvr>
                                            <p:cTn id="89" dur="1" fill="hold">
                                              <p:stCondLst>
                                                <p:cond delay="0"/>
                                              </p:stCondLst>
                                            </p:cTn>
                                            <p:tgtEl>
                                              <p:spTgt spid="80"/>
                                            </p:tgtEl>
                                            <p:attrNameLst>
                                              <p:attrName>style.visibility</p:attrName>
                                            </p:attrNameLst>
                                          </p:cBhvr>
                                          <p:to>
                                            <p:strVal val="visible"/>
                                          </p:to>
                                        </p:set>
                                        <p:anim calcmode="lin" valueType="num">
                                          <p:cBhvr additive="base">
                                            <p:cTn id="90" dur="500"/>
                                            <p:tgtEl>
                                              <p:spTgt spid="80"/>
                                            </p:tgtEl>
                                            <p:attrNameLst>
                                              <p:attrName>ppt_x</p:attrName>
                                            </p:attrNameLst>
                                          </p:cBhvr>
                                          <p:tavLst>
                                            <p:tav tm="0">
                                              <p:val>
                                                <p:strVal val="#ppt_x-#ppt_w*1.125000"/>
                                              </p:val>
                                            </p:tav>
                                            <p:tav tm="100000">
                                              <p:val>
                                                <p:strVal val="#ppt_x"/>
                                              </p:val>
                                            </p:tav>
                                          </p:tavLst>
                                        </p:anim>
                                        <p:animEffect transition="in" filter="wipe(right)">
                                          <p:cBhvr>
                                            <p:cTn id="91" dur="500"/>
                                            <p:tgtEl>
                                              <p:spTgt spid="80"/>
                                            </p:tgtEl>
                                          </p:cBhvr>
                                        </p:animEffect>
                                      </p:childTnLst>
                                    </p:cTn>
                                  </p:par>
                                  <p:par>
                                    <p:cTn id="92" presetID="12" presetClass="entr" presetSubtype="8"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 calcmode="lin" valueType="num">
                                          <p:cBhvr additive="base">
                                            <p:cTn id="94" dur="500"/>
                                            <p:tgtEl>
                                              <p:spTgt spid="81"/>
                                            </p:tgtEl>
                                            <p:attrNameLst>
                                              <p:attrName>ppt_x</p:attrName>
                                            </p:attrNameLst>
                                          </p:cBhvr>
                                          <p:tavLst>
                                            <p:tav tm="0">
                                              <p:val>
                                                <p:strVal val="#ppt_x-#ppt_w*1.125000"/>
                                              </p:val>
                                            </p:tav>
                                            <p:tav tm="100000">
                                              <p:val>
                                                <p:strVal val="#ppt_x"/>
                                              </p:val>
                                            </p:tav>
                                          </p:tavLst>
                                        </p:anim>
                                        <p:animEffect transition="in" filter="wipe(right)">
                                          <p:cBhvr>
                                            <p:cTn id="95" dur="500"/>
                                            <p:tgtEl>
                                              <p:spTgt spid="81"/>
                                            </p:tgtEl>
                                          </p:cBhvr>
                                        </p:animEffect>
                                      </p:childTnLst>
                                    </p:cTn>
                                  </p:par>
                                  <p:par>
                                    <p:cTn id="96" presetID="12" presetClass="entr" presetSubtype="2" fill="hold" nodeType="withEffect">
                                      <p:stCondLst>
                                        <p:cond delay="0"/>
                                      </p:stCondLst>
                                      <p:childTnLst>
                                        <p:set>
                                          <p:cBhvr>
                                            <p:cTn id="97" dur="1" fill="hold">
                                              <p:stCondLst>
                                                <p:cond delay="0"/>
                                              </p:stCondLst>
                                            </p:cTn>
                                            <p:tgtEl>
                                              <p:spTgt spid="88"/>
                                            </p:tgtEl>
                                            <p:attrNameLst>
                                              <p:attrName>style.visibility</p:attrName>
                                            </p:attrNameLst>
                                          </p:cBhvr>
                                          <p:to>
                                            <p:strVal val="visible"/>
                                          </p:to>
                                        </p:set>
                                        <p:anim calcmode="lin" valueType="num">
                                          <p:cBhvr additive="base">
                                            <p:cTn id="98" dur="500"/>
                                            <p:tgtEl>
                                              <p:spTgt spid="88"/>
                                            </p:tgtEl>
                                            <p:attrNameLst>
                                              <p:attrName>ppt_x</p:attrName>
                                            </p:attrNameLst>
                                          </p:cBhvr>
                                          <p:tavLst>
                                            <p:tav tm="0">
                                              <p:val>
                                                <p:strVal val="#ppt_x+#ppt_w*1.125000"/>
                                              </p:val>
                                            </p:tav>
                                            <p:tav tm="100000">
                                              <p:val>
                                                <p:strVal val="#ppt_x"/>
                                              </p:val>
                                            </p:tav>
                                          </p:tavLst>
                                        </p:anim>
                                        <p:animEffect transition="in" filter="wipe(left)">
                                          <p:cBhvr>
                                            <p:cTn id="99" dur="500"/>
                                            <p:tgtEl>
                                              <p:spTgt spid="88"/>
                                            </p:tgtEl>
                                          </p:cBhvr>
                                        </p:animEffect>
                                      </p:childTnLst>
                                    </p:cTn>
                                  </p:par>
                                </p:childTnLst>
                              </p:cTn>
                            </p:par>
                            <p:par>
                              <p:cTn id="100" fill="hold">
                                <p:stCondLst>
                                  <p:cond delay="5500"/>
                                </p:stCondLst>
                                <p:childTnLst>
                                  <p:par>
                                    <p:cTn id="101" presetID="2" presetClass="entr" presetSubtype="4" fill="hold" grpId="0" nodeType="afterEffect" p14:presetBounceEnd="40000">
                                      <p:stCondLst>
                                        <p:cond delay="0"/>
                                      </p:stCondLst>
                                      <p:childTnLst>
                                        <p:set>
                                          <p:cBhvr>
                                            <p:cTn id="102" dur="1" fill="hold">
                                              <p:stCondLst>
                                                <p:cond delay="0"/>
                                              </p:stCondLst>
                                            </p:cTn>
                                            <p:tgtEl>
                                              <p:spTgt spid="71"/>
                                            </p:tgtEl>
                                            <p:attrNameLst>
                                              <p:attrName>style.visibility</p:attrName>
                                            </p:attrNameLst>
                                          </p:cBhvr>
                                          <p:to>
                                            <p:strVal val="visible"/>
                                          </p:to>
                                        </p:set>
                                        <p:anim calcmode="lin" valueType="num" p14:bounceEnd="40000">
                                          <p:cBhvr additive="base">
                                            <p:cTn id="103" dur="500" fill="hold"/>
                                            <p:tgtEl>
                                              <p:spTgt spid="71"/>
                                            </p:tgtEl>
                                            <p:attrNameLst>
                                              <p:attrName>ppt_x</p:attrName>
                                            </p:attrNameLst>
                                          </p:cBhvr>
                                          <p:tavLst>
                                            <p:tav tm="0">
                                              <p:val>
                                                <p:strVal val="#ppt_x"/>
                                              </p:val>
                                            </p:tav>
                                            <p:tav tm="100000">
                                              <p:val>
                                                <p:strVal val="#ppt_x"/>
                                              </p:val>
                                            </p:tav>
                                          </p:tavLst>
                                        </p:anim>
                                        <p:anim calcmode="lin" valueType="num" p14:bounceEnd="40000">
                                          <p:cBhvr additive="base">
                                            <p:cTn id="104" dur="500" fill="hold"/>
                                            <p:tgtEl>
                                              <p:spTgt spid="71"/>
                                            </p:tgtEl>
                                            <p:attrNameLst>
                                              <p:attrName>ppt_y</p:attrName>
                                            </p:attrNameLst>
                                          </p:cBhvr>
                                          <p:tavLst>
                                            <p:tav tm="0">
                                              <p:val>
                                                <p:strVal val="1+#ppt_h/2"/>
                                              </p:val>
                                            </p:tav>
                                            <p:tav tm="100000">
                                              <p:val>
                                                <p:strVal val="#ppt_y"/>
                                              </p:val>
                                            </p:tav>
                                          </p:tavLst>
                                        </p:anim>
                                      </p:childTnLst>
                                    </p:cTn>
                                  </p:par>
                                </p:childTnLst>
                              </p:cTn>
                            </p:par>
                            <p:par>
                              <p:cTn id="105" fill="hold">
                                <p:stCondLst>
                                  <p:cond delay="6000"/>
                                </p:stCondLst>
                                <p:childTnLst>
                                  <p:par>
                                    <p:cTn id="106" presetID="12" presetClass="entr" presetSubtype="8" fill="hold" grpId="0" nodeType="afterEffect">
                                      <p:stCondLst>
                                        <p:cond delay="0"/>
                                      </p:stCondLst>
                                      <p:childTnLst>
                                        <p:set>
                                          <p:cBhvr>
                                            <p:cTn id="107" dur="1" fill="hold">
                                              <p:stCondLst>
                                                <p:cond delay="0"/>
                                              </p:stCondLst>
                                            </p:cTn>
                                            <p:tgtEl>
                                              <p:spTgt spid="82"/>
                                            </p:tgtEl>
                                            <p:attrNameLst>
                                              <p:attrName>style.visibility</p:attrName>
                                            </p:attrNameLst>
                                          </p:cBhvr>
                                          <p:to>
                                            <p:strVal val="visible"/>
                                          </p:to>
                                        </p:set>
                                        <p:anim calcmode="lin" valueType="num">
                                          <p:cBhvr additive="base">
                                            <p:cTn id="108" dur="500"/>
                                            <p:tgtEl>
                                              <p:spTgt spid="82"/>
                                            </p:tgtEl>
                                            <p:attrNameLst>
                                              <p:attrName>ppt_x</p:attrName>
                                            </p:attrNameLst>
                                          </p:cBhvr>
                                          <p:tavLst>
                                            <p:tav tm="0">
                                              <p:val>
                                                <p:strVal val="#ppt_x-#ppt_w*1.125000"/>
                                              </p:val>
                                            </p:tav>
                                            <p:tav tm="100000">
                                              <p:val>
                                                <p:strVal val="#ppt_x"/>
                                              </p:val>
                                            </p:tav>
                                          </p:tavLst>
                                        </p:anim>
                                        <p:animEffect transition="in" filter="wipe(right)">
                                          <p:cBhvr>
                                            <p:cTn id="109" dur="500"/>
                                            <p:tgtEl>
                                              <p:spTgt spid="82"/>
                                            </p:tgtEl>
                                          </p:cBhvr>
                                        </p:animEffect>
                                      </p:childTnLst>
                                    </p:cTn>
                                  </p:par>
                                  <p:par>
                                    <p:cTn id="110" presetID="12" presetClass="entr" presetSubtype="8" fill="hold" grpId="0" nodeType="withEffect">
                                      <p:stCondLst>
                                        <p:cond delay="0"/>
                                      </p:stCondLst>
                                      <p:childTnLst>
                                        <p:set>
                                          <p:cBhvr>
                                            <p:cTn id="111" dur="1" fill="hold">
                                              <p:stCondLst>
                                                <p:cond delay="0"/>
                                              </p:stCondLst>
                                            </p:cTn>
                                            <p:tgtEl>
                                              <p:spTgt spid="83"/>
                                            </p:tgtEl>
                                            <p:attrNameLst>
                                              <p:attrName>style.visibility</p:attrName>
                                            </p:attrNameLst>
                                          </p:cBhvr>
                                          <p:to>
                                            <p:strVal val="visible"/>
                                          </p:to>
                                        </p:set>
                                        <p:anim calcmode="lin" valueType="num">
                                          <p:cBhvr additive="base">
                                            <p:cTn id="112" dur="500"/>
                                            <p:tgtEl>
                                              <p:spTgt spid="83"/>
                                            </p:tgtEl>
                                            <p:attrNameLst>
                                              <p:attrName>ppt_x</p:attrName>
                                            </p:attrNameLst>
                                          </p:cBhvr>
                                          <p:tavLst>
                                            <p:tav tm="0">
                                              <p:val>
                                                <p:strVal val="#ppt_x-#ppt_w*1.125000"/>
                                              </p:val>
                                            </p:tav>
                                            <p:tav tm="100000">
                                              <p:val>
                                                <p:strVal val="#ppt_x"/>
                                              </p:val>
                                            </p:tav>
                                          </p:tavLst>
                                        </p:anim>
                                        <p:animEffect transition="in" filter="wipe(right)">
                                          <p:cBhvr>
                                            <p:cTn id="113" dur="500"/>
                                            <p:tgtEl>
                                              <p:spTgt spid="83"/>
                                            </p:tgtEl>
                                          </p:cBhvr>
                                        </p:animEffect>
                                      </p:childTnLst>
                                    </p:cTn>
                                  </p:par>
                                  <p:par>
                                    <p:cTn id="114" presetID="12" presetClass="entr" presetSubtype="2" fill="hold" nodeType="withEffect">
                                      <p:stCondLst>
                                        <p:cond delay="0"/>
                                      </p:stCondLst>
                                      <p:childTnLst>
                                        <p:set>
                                          <p:cBhvr>
                                            <p:cTn id="115" dur="1" fill="hold">
                                              <p:stCondLst>
                                                <p:cond delay="0"/>
                                              </p:stCondLst>
                                            </p:cTn>
                                            <p:tgtEl>
                                              <p:spTgt spid="89"/>
                                            </p:tgtEl>
                                            <p:attrNameLst>
                                              <p:attrName>style.visibility</p:attrName>
                                            </p:attrNameLst>
                                          </p:cBhvr>
                                          <p:to>
                                            <p:strVal val="visible"/>
                                          </p:to>
                                        </p:set>
                                        <p:anim calcmode="lin" valueType="num">
                                          <p:cBhvr additive="base">
                                            <p:cTn id="116" dur="500"/>
                                            <p:tgtEl>
                                              <p:spTgt spid="89"/>
                                            </p:tgtEl>
                                            <p:attrNameLst>
                                              <p:attrName>ppt_x</p:attrName>
                                            </p:attrNameLst>
                                          </p:cBhvr>
                                          <p:tavLst>
                                            <p:tav tm="0">
                                              <p:val>
                                                <p:strVal val="#ppt_x+#ppt_w*1.125000"/>
                                              </p:val>
                                            </p:tav>
                                            <p:tav tm="100000">
                                              <p:val>
                                                <p:strVal val="#ppt_x"/>
                                              </p:val>
                                            </p:tav>
                                          </p:tavLst>
                                        </p:anim>
                                        <p:animEffect transition="in" filter="wipe(left)">
                                          <p:cBhvr>
                                            <p:cTn id="117"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3" grpId="0" animBg="1"/>
          <p:bldP spid="67" grpId="0" animBg="1"/>
          <p:bldP spid="71" grpId="0" animBg="1"/>
          <p:bldP spid="72" grpId="0"/>
          <p:bldP spid="73" grpId="0"/>
          <p:bldP spid="74" grpId="0"/>
          <p:bldP spid="75" grpId="0"/>
          <p:bldP spid="76" grpId="0"/>
          <p:bldP spid="77" grpId="0"/>
          <p:bldP spid="78" grpId="0"/>
          <p:bldP spid="79" grpId="0"/>
          <p:bldP spid="80" grpId="0"/>
          <p:bldP spid="81" grpId="0"/>
          <p:bldP spid="82" grpId="0"/>
          <p:bldP spid="8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cBhvr additive="base">
                                            <p:cTn id="13" dur="500" fill="hold"/>
                                            <p:tgtEl>
                                              <p:spTgt spid="60"/>
                                            </p:tgtEl>
                                            <p:attrNameLst>
                                              <p:attrName>ppt_x</p:attrName>
                                            </p:attrNameLst>
                                          </p:cBhvr>
                                          <p:tavLst>
                                            <p:tav tm="0">
                                              <p:val>
                                                <p:strVal val="#ppt_x"/>
                                              </p:val>
                                            </p:tav>
                                            <p:tav tm="100000">
                                              <p:val>
                                                <p:strVal val="#ppt_x"/>
                                              </p:val>
                                            </p:tav>
                                          </p:tavLst>
                                        </p:anim>
                                        <p:anim calcmode="lin" valueType="num">
                                          <p:cBhvr additive="base">
                                            <p:cTn id="14" dur="500" fill="hold"/>
                                            <p:tgtEl>
                                              <p:spTgt spid="60"/>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72"/>
                                            </p:tgtEl>
                                            <p:attrNameLst>
                                              <p:attrName>style.visibility</p:attrName>
                                            </p:attrNameLst>
                                          </p:cBhvr>
                                          <p:to>
                                            <p:strVal val="visible"/>
                                          </p:to>
                                        </p:set>
                                        <p:anim calcmode="lin" valueType="num">
                                          <p:cBhvr additive="base">
                                            <p:cTn id="18" dur="500"/>
                                            <p:tgtEl>
                                              <p:spTgt spid="72"/>
                                            </p:tgtEl>
                                            <p:attrNameLst>
                                              <p:attrName>ppt_x</p:attrName>
                                            </p:attrNameLst>
                                          </p:cBhvr>
                                          <p:tavLst>
                                            <p:tav tm="0">
                                              <p:val>
                                                <p:strVal val="#ppt_x-#ppt_w*1.125000"/>
                                              </p:val>
                                            </p:tav>
                                            <p:tav tm="100000">
                                              <p:val>
                                                <p:strVal val="#ppt_x"/>
                                              </p:val>
                                            </p:tav>
                                          </p:tavLst>
                                        </p:anim>
                                        <p:animEffect transition="in" filter="wipe(right)">
                                          <p:cBhvr>
                                            <p:cTn id="19" dur="500"/>
                                            <p:tgtEl>
                                              <p:spTgt spid="72"/>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73"/>
                                            </p:tgtEl>
                                            <p:attrNameLst>
                                              <p:attrName>style.visibility</p:attrName>
                                            </p:attrNameLst>
                                          </p:cBhvr>
                                          <p:to>
                                            <p:strVal val="visible"/>
                                          </p:to>
                                        </p:set>
                                        <p:anim calcmode="lin" valueType="num">
                                          <p:cBhvr additive="base">
                                            <p:cTn id="22" dur="500"/>
                                            <p:tgtEl>
                                              <p:spTgt spid="73"/>
                                            </p:tgtEl>
                                            <p:attrNameLst>
                                              <p:attrName>ppt_x</p:attrName>
                                            </p:attrNameLst>
                                          </p:cBhvr>
                                          <p:tavLst>
                                            <p:tav tm="0">
                                              <p:val>
                                                <p:strVal val="#ppt_x-#ppt_w*1.125000"/>
                                              </p:val>
                                            </p:tav>
                                            <p:tav tm="100000">
                                              <p:val>
                                                <p:strVal val="#ppt_x"/>
                                              </p:val>
                                            </p:tav>
                                          </p:tavLst>
                                        </p:anim>
                                        <p:animEffect transition="in" filter="wipe(right)">
                                          <p:cBhvr>
                                            <p:cTn id="23" dur="500"/>
                                            <p:tgtEl>
                                              <p:spTgt spid="73"/>
                                            </p:tgtEl>
                                          </p:cBhvr>
                                        </p:animEffect>
                                      </p:childTnLst>
                                    </p:cTn>
                                  </p:par>
                                  <p:par>
                                    <p:cTn id="24" presetID="12" presetClass="entr" presetSubtype="8" fill="hold" nodeType="withEffect">
                                      <p:stCondLst>
                                        <p:cond delay="0"/>
                                      </p:stCondLst>
                                      <p:childTnLst>
                                        <p:set>
                                          <p:cBhvr>
                                            <p:cTn id="25" dur="1" fill="hold">
                                              <p:stCondLst>
                                                <p:cond delay="0"/>
                                              </p:stCondLst>
                                            </p:cTn>
                                            <p:tgtEl>
                                              <p:spTgt spid="84"/>
                                            </p:tgtEl>
                                            <p:attrNameLst>
                                              <p:attrName>style.visibility</p:attrName>
                                            </p:attrNameLst>
                                          </p:cBhvr>
                                          <p:to>
                                            <p:strVal val="visible"/>
                                          </p:to>
                                        </p:set>
                                        <p:anim calcmode="lin" valueType="num">
                                          <p:cBhvr additive="base">
                                            <p:cTn id="26" dur="500"/>
                                            <p:tgtEl>
                                              <p:spTgt spid="84"/>
                                            </p:tgtEl>
                                            <p:attrNameLst>
                                              <p:attrName>ppt_x</p:attrName>
                                            </p:attrNameLst>
                                          </p:cBhvr>
                                          <p:tavLst>
                                            <p:tav tm="0">
                                              <p:val>
                                                <p:strVal val="#ppt_x-#ppt_w*1.125000"/>
                                              </p:val>
                                            </p:tav>
                                            <p:tav tm="100000">
                                              <p:val>
                                                <p:strVal val="#ppt_x"/>
                                              </p:val>
                                            </p:tav>
                                          </p:tavLst>
                                        </p:anim>
                                        <p:animEffect transition="in" filter="wipe(right)">
                                          <p:cBhvr>
                                            <p:cTn id="27" dur="500"/>
                                            <p:tgtEl>
                                              <p:spTgt spid="84"/>
                                            </p:tgtEl>
                                          </p:cBhvr>
                                        </p:animEffect>
                                      </p:childTnLst>
                                    </p:cTn>
                                  </p:par>
                                </p:childTnLst>
                              </p:cTn>
                            </p:par>
                            <p:par>
                              <p:cTn id="28" fill="hold">
                                <p:stCondLst>
                                  <p:cond delay="1500"/>
                                </p:stCondLst>
                                <p:childTnLst>
                                  <p:par>
                                    <p:cTn id="29" presetID="2" presetClass="entr" presetSubtype="4" fill="hold" grpId="0" nodeType="afterEffect">
                                      <p:stCondLst>
                                        <p:cond delay="0"/>
                                      </p:stCondLst>
                                      <p:childTnLst>
                                        <p:set>
                                          <p:cBhvr>
                                            <p:cTn id="30" dur="1" fill="hold">
                                              <p:stCondLst>
                                                <p:cond delay="0"/>
                                              </p:stCondLst>
                                            </p:cTn>
                                            <p:tgtEl>
                                              <p:spTgt spid="63"/>
                                            </p:tgtEl>
                                            <p:attrNameLst>
                                              <p:attrName>style.visibility</p:attrName>
                                            </p:attrNameLst>
                                          </p:cBhvr>
                                          <p:to>
                                            <p:strVal val="visible"/>
                                          </p:to>
                                        </p:set>
                                        <p:anim calcmode="lin" valueType="num">
                                          <p:cBhvr additive="base">
                                            <p:cTn id="31" dur="500" fill="hold"/>
                                            <p:tgtEl>
                                              <p:spTgt spid="63"/>
                                            </p:tgtEl>
                                            <p:attrNameLst>
                                              <p:attrName>ppt_x</p:attrName>
                                            </p:attrNameLst>
                                          </p:cBhvr>
                                          <p:tavLst>
                                            <p:tav tm="0">
                                              <p:val>
                                                <p:strVal val="#ppt_x"/>
                                              </p:val>
                                            </p:tav>
                                            <p:tav tm="100000">
                                              <p:val>
                                                <p:strVal val="#ppt_x"/>
                                              </p:val>
                                            </p:tav>
                                          </p:tavLst>
                                        </p:anim>
                                        <p:anim calcmode="lin" valueType="num">
                                          <p:cBhvr additive="base">
                                            <p:cTn id="32" dur="500" fill="hold"/>
                                            <p:tgtEl>
                                              <p:spTgt spid="63"/>
                                            </p:tgtEl>
                                            <p:attrNameLst>
                                              <p:attrName>ppt_y</p:attrName>
                                            </p:attrNameLst>
                                          </p:cBhvr>
                                          <p:tavLst>
                                            <p:tav tm="0">
                                              <p:val>
                                                <p:strVal val="1+#ppt_h/2"/>
                                              </p:val>
                                            </p:tav>
                                            <p:tav tm="100000">
                                              <p:val>
                                                <p:strVal val="#ppt_y"/>
                                              </p:val>
                                            </p:tav>
                                          </p:tavLst>
                                        </p:anim>
                                      </p:childTnLst>
                                    </p:cTn>
                                  </p:par>
                                </p:childTnLst>
                              </p:cTn>
                            </p:par>
                            <p:par>
                              <p:cTn id="33" fill="hold">
                                <p:stCondLst>
                                  <p:cond delay="2000"/>
                                </p:stCondLst>
                                <p:childTnLst>
                                  <p:par>
                                    <p:cTn id="34" presetID="12" presetClass="entr" presetSubtype="8" fill="hold" grpId="0" nodeType="afterEffect">
                                      <p:stCondLst>
                                        <p:cond delay="0"/>
                                      </p:stCondLst>
                                      <p:childTnLst>
                                        <p:set>
                                          <p:cBhvr>
                                            <p:cTn id="35" dur="1" fill="hold">
                                              <p:stCondLst>
                                                <p:cond delay="0"/>
                                              </p:stCondLst>
                                            </p:cTn>
                                            <p:tgtEl>
                                              <p:spTgt spid="75"/>
                                            </p:tgtEl>
                                            <p:attrNameLst>
                                              <p:attrName>style.visibility</p:attrName>
                                            </p:attrNameLst>
                                          </p:cBhvr>
                                          <p:to>
                                            <p:strVal val="visible"/>
                                          </p:to>
                                        </p:set>
                                        <p:anim calcmode="lin" valueType="num">
                                          <p:cBhvr additive="base">
                                            <p:cTn id="36" dur="500"/>
                                            <p:tgtEl>
                                              <p:spTgt spid="75"/>
                                            </p:tgtEl>
                                            <p:attrNameLst>
                                              <p:attrName>ppt_x</p:attrName>
                                            </p:attrNameLst>
                                          </p:cBhvr>
                                          <p:tavLst>
                                            <p:tav tm="0">
                                              <p:val>
                                                <p:strVal val="#ppt_x-#ppt_w*1.125000"/>
                                              </p:val>
                                            </p:tav>
                                            <p:tav tm="100000">
                                              <p:val>
                                                <p:strVal val="#ppt_x"/>
                                              </p:val>
                                            </p:tav>
                                          </p:tavLst>
                                        </p:anim>
                                        <p:animEffect transition="in" filter="wipe(right)">
                                          <p:cBhvr>
                                            <p:cTn id="37" dur="500"/>
                                            <p:tgtEl>
                                              <p:spTgt spid="75"/>
                                            </p:tgtEl>
                                          </p:cBhvr>
                                        </p:animEffect>
                                      </p:childTnLst>
                                    </p:cTn>
                                  </p:par>
                                  <p:par>
                                    <p:cTn id="38" presetID="12" presetClass="entr" presetSubtype="8" fill="hold" grpId="0" nodeType="withEffect">
                                      <p:stCondLst>
                                        <p:cond delay="0"/>
                                      </p:stCondLst>
                                      <p:childTnLst>
                                        <p:set>
                                          <p:cBhvr>
                                            <p:cTn id="39" dur="1" fill="hold">
                                              <p:stCondLst>
                                                <p:cond delay="0"/>
                                              </p:stCondLst>
                                            </p:cTn>
                                            <p:tgtEl>
                                              <p:spTgt spid="74"/>
                                            </p:tgtEl>
                                            <p:attrNameLst>
                                              <p:attrName>style.visibility</p:attrName>
                                            </p:attrNameLst>
                                          </p:cBhvr>
                                          <p:to>
                                            <p:strVal val="visible"/>
                                          </p:to>
                                        </p:set>
                                        <p:anim calcmode="lin" valueType="num">
                                          <p:cBhvr additive="base">
                                            <p:cTn id="40" dur="500"/>
                                            <p:tgtEl>
                                              <p:spTgt spid="74"/>
                                            </p:tgtEl>
                                            <p:attrNameLst>
                                              <p:attrName>ppt_x</p:attrName>
                                            </p:attrNameLst>
                                          </p:cBhvr>
                                          <p:tavLst>
                                            <p:tav tm="0">
                                              <p:val>
                                                <p:strVal val="#ppt_x-#ppt_w*1.125000"/>
                                              </p:val>
                                            </p:tav>
                                            <p:tav tm="100000">
                                              <p:val>
                                                <p:strVal val="#ppt_x"/>
                                              </p:val>
                                            </p:tav>
                                          </p:tavLst>
                                        </p:anim>
                                        <p:animEffect transition="in" filter="wipe(right)">
                                          <p:cBhvr>
                                            <p:cTn id="41" dur="500"/>
                                            <p:tgtEl>
                                              <p:spTgt spid="74"/>
                                            </p:tgtEl>
                                          </p:cBhvr>
                                        </p:animEffect>
                                      </p:childTnLst>
                                    </p:cTn>
                                  </p:par>
                                  <p:par>
                                    <p:cTn id="42" presetID="12" presetClass="entr" presetSubtype="8" fill="hold" nodeType="withEffect">
                                      <p:stCondLst>
                                        <p:cond delay="0"/>
                                      </p:stCondLst>
                                      <p:childTnLst>
                                        <p:set>
                                          <p:cBhvr>
                                            <p:cTn id="43" dur="1" fill="hold">
                                              <p:stCondLst>
                                                <p:cond delay="0"/>
                                              </p:stCondLst>
                                            </p:cTn>
                                            <p:tgtEl>
                                              <p:spTgt spid="86"/>
                                            </p:tgtEl>
                                            <p:attrNameLst>
                                              <p:attrName>style.visibility</p:attrName>
                                            </p:attrNameLst>
                                          </p:cBhvr>
                                          <p:to>
                                            <p:strVal val="visible"/>
                                          </p:to>
                                        </p:set>
                                        <p:anim calcmode="lin" valueType="num">
                                          <p:cBhvr additive="base">
                                            <p:cTn id="44" dur="500"/>
                                            <p:tgtEl>
                                              <p:spTgt spid="86"/>
                                            </p:tgtEl>
                                            <p:attrNameLst>
                                              <p:attrName>ppt_x</p:attrName>
                                            </p:attrNameLst>
                                          </p:cBhvr>
                                          <p:tavLst>
                                            <p:tav tm="0">
                                              <p:val>
                                                <p:strVal val="#ppt_x-#ppt_w*1.125000"/>
                                              </p:val>
                                            </p:tav>
                                            <p:tav tm="100000">
                                              <p:val>
                                                <p:strVal val="#ppt_x"/>
                                              </p:val>
                                            </p:tav>
                                          </p:tavLst>
                                        </p:anim>
                                        <p:animEffect transition="in" filter="wipe(right)">
                                          <p:cBhvr>
                                            <p:cTn id="45" dur="500"/>
                                            <p:tgtEl>
                                              <p:spTgt spid="86"/>
                                            </p:tgtEl>
                                          </p:cBhvr>
                                        </p:animEffect>
                                      </p:childTnLst>
                                    </p:cTn>
                                  </p:par>
                                </p:childTnLst>
                              </p:cTn>
                            </p:par>
                            <p:par>
                              <p:cTn id="46" fill="hold">
                                <p:stCondLst>
                                  <p:cond delay="2500"/>
                                </p:stCondLst>
                                <p:childTnLst>
                                  <p:par>
                                    <p:cTn id="47" presetID="2" presetClass="entr" presetSubtype="4" fill="hold" nodeType="afterEffect">
                                      <p:stCondLst>
                                        <p:cond delay="0"/>
                                      </p:stCondLst>
                                      <p:childTnLst>
                                        <p:set>
                                          <p:cBhvr>
                                            <p:cTn id="48" dur="1" fill="hold">
                                              <p:stCondLst>
                                                <p:cond delay="0"/>
                                              </p:stCondLst>
                                            </p:cTn>
                                            <p:tgtEl>
                                              <p:spTgt spid="64"/>
                                            </p:tgtEl>
                                            <p:attrNameLst>
                                              <p:attrName>style.visibility</p:attrName>
                                            </p:attrNameLst>
                                          </p:cBhvr>
                                          <p:to>
                                            <p:strVal val="visible"/>
                                          </p:to>
                                        </p:set>
                                        <p:anim calcmode="lin" valueType="num">
                                          <p:cBhvr additive="base">
                                            <p:cTn id="49" dur="500" fill="hold"/>
                                            <p:tgtEl>
                                              <p:spTgt spid="64"/>
                                            </p:tgtEl>
                                            <p:attrNameLst>
                                              <p:attrName>ppt_x</p:attrName>
                                            </p:attrNameLst>
                                          </p:cBhvr>
                                          <p:tavLst>
                                            <p:tav tm="0">
                                              <p:val>
                                                <p:strVal val="#ppt_x"/>
                                              </p:val>
                                            </p:tav>
                                            <p:tav tm="100000">
                                              <p:val>
                                                <p:strVal val="#ppt_x"/>
                                              </p:val>
                                            </p:tav>
                                          </p:tavLst>
                                        </p:anim>
                                        <p:anim calcmode="lin" valueType="num">
                                          <p:cBhvr additive="base">
                                            <p:cTn id="50" dur="500" fill="hold"/>
                                            <p:tgtEl>
                                              <p:spTgt spid="64"/>
                                            </p:tgtEl>
                                            <p:attrNameLst>
                                              <p:attrName>ppt_y</p:attrName>
                                            </p:attrNameLst>
                                          </p:cBhvr>
                                          <p:tavLst>
                                            <p:tav tm="0">
                                              <p:val>
                                                <p:strVal val="1+#ppt_h/2"/>
                                              </p:val>
                                            </p:tav>
                                            <p:tav tm="100000">
                                              <p:val>
                                                <p:strVal val="#ppt_y"/>
                                              </p:val>
                                            </p:tav>
                                          </p:tavLst>
                                        </p:anim>
                                      </p:childTnLst>
                                    </p:cTn>
                                  </p:par>
                                </p:childTnLst>
                              </p:cTn>
                            </p:par>
                            <p:par>
                              <p:cTn id="51" fill="hold">
                                <p:stCondLst>
                                  <p:cond delay="3000"/>
                                </p:stCondLst>
                                <p:childTnLst>
                                  <p:par>
                                    <p:cTn id="52" presetID="12" presetClass="entr" presetSubtype="8" fill="hold" grpId="0" nodeType="afterEffect">
                                      <p:stCondLst>
                                        <p:cond delay="0"/>
                                      </p:stCondLst>
                                      <p:childTnLst>
                                        <p:set>
                                          <p:cBhvr>
                                            <p:cTn id="53" dur="1" fill="hold">
                                              <p:stCondLst>
                                                <p:cond delay="0"/>
                                              </p:stCondLst>
                                            </p:cTn>
                                            <p:tgtEl>
                                              <p:spTgt spid="76"/>
                                            </p:tgtEl>
                                            <p:attrNameLst>
                                              <p:attrName>style.visibility</p:attrName>
                                            </p:attrNameLst>
                                          </p:cBhvr>
                                          <p:to>
                                            <p:strVal val="visible"/>
                                          </p:to>
                                        </p:set>
                                        <p:anim calcmode="lin" valueType="num">
                                          <p:cBhvr additive="base">
                                            <p:cTn id="54" dur="500"/>
                                            <p:tgtEl>
                                              <p:spTgt spid="76"/>
                                            </p:tgtEl>
                                            <p:attrNameLst>
                                              <p:attrName>ppt_x</p:attrName>
                                            </p:attrNameLst>
                                          </p:cBhvr>
                                          <p:tavLst>
                                            <p:tav tm="0">
                                              <p:val>
                                                <p:strVal val="#ppt_x-#ppt_w*1.125000"/>
                                              </p:val>
                                            </p:tav>
                                            <p:tav tm="100000">
                                              <p:val>
                                                <p:strVal val="#ppt_x"/>
                                              </p:val>
                                            </p:tav>
                                          </p:tavLst>
                                        </p:anim>
                                        <p:animEffect transition="in" filter="wipe(right)">
                                          <p:cBhvr>
                                            <p:cTn id="55" dur="500"/>
                                            <p:tgtEl>
                                              <p:spTgt spid="76"/>
                                            </p:tgtEl>
                                          </p:cBhvr>
                                        </p:animEffect>
                                      </p:childTnLst>
                                    </p:cTn>
                                  </p:par>
                                  <p:par>
                                    <p:cTn id="56" presetID="12" presetClass="entr" presetSubtype="8" fill="hold" grpId="0" nodeType="withEffect">
                                      <p:stCondLst>
                                        <p:cond delay="0"/>
                                      </p:stCondLst>
                                      <p:childTnLst>
                                        <p:set>
                                          <p:cBhvr>
                                            <p:cTn id="57" dur="1" fill="hold">
                                              <p:stCondLst>
                                                <p:cond delay="0"/>
                                              </p:stCondLst>
                                            </p:cTn>
                                            <p:tgtEl>
                                              <p:spTgt spid="77"/>
                                            </p:tgtEl>
                                            <p:attrNameLst>
                                              <p:attrName>style.visibility</p:attrName>
                                            </p:attrNameLst>
                                          </p:cBhvr>
                                          <p:to>
                                            <p:strVal val="visible"/>
                                          </p:to>
                                        </p:set>
                                        <p:anim calcmode="lin" valueType="num">
                                          <p:cBhvr additive="base">
                                            <p:cTn id="58" dur="500"/>
                                            <p:tgtEl>
                                              <p:spTgt spid="77"/>
                                            </p:tgtEl>
                                            <p:attrNameLst>
                                              <p:attrName>ppt_x</p:attrName>
                                            </p:attrNameLst>
                                          </p:cBhvr>
                                          <p:tavLst>
                                            <p:tav tm="0">
                                              <p:val>
                                                <p:strVal val="#ppt_x-#ppt_w*1.125000"/>
                                              </p:val>
                                            </p:tav>
                                            <p:tav tm="100000">
                                              <p:val>
                                                <p:strVal val="#ppt_x"/>
                                              </p:val>
                                            </p:tav>
                                          </p:tavLst>
                                        </p:anim>
                                        <p:animEffect transition="in" filter="wipe(right)">
                                          <p:cBhvr>
                                            <p:cTn id="59" dur="500"/>
                                            <p:tgtEl>
                                              <p:spTgt spid="77"/>
                                            </p:tgtEl>
                                          </p:cBhvr>
                                        </p:animEffect>
                                      </p:childTnLst>
                                    </p:cTn>
                                  </p:par>
                                  <p:par>
                                    <p:cTn id="60" presetID="12" presetClass="entr" presetSubtype="8" fill="hold" nodeType="withEffect">
                                      <p:stCondLst>
                                        <p:cond delay="0"/>
                                      </p:stCondLst>
                                      <p:childTnLst>
                                        <p:set>
                                          <p:cBhvr>
                                            <p:cTn id="61" dur="1" fill="hold">
                                              <p:stCondLst>
                                                <p:cond delay="0"/>
                                              </p:stCondLst>
                                            </p:cTn>
                                            <p:tgtEl>
                                              <p:spTgt spid="85"/>
                                            </p:tgtEl>
                                            <p:attrNameLst>
                                              <p:attrName>style.visibility</p:attrName>
                                            </p:attrNameLst>
                                          </p:cBhvr>
                                          <p:to>
                                            <p:strVal val="visible"/>
                                          </p:to>
                                        </p:set>
                                        <p:anim calcmode="lin" valueType="num">
                                          <p:cBhvr additive="base">
                                            <p:cTn id="62" dur="500"/>
                                            <p:tgtEl>
                                              <p:spTgt spid="85"/>
                                            </p:tgtEl>
                                            <p:attrNameLst>
                                              <p:attrName>ppt_x</p:attrName>
                                            </p:attrNameLst>
                                          </p:cBhvr>
                                          <p:tavLst>
                                            <p:tav tm="0">
                                              <p:val>
                                                <p:strVal val="#ppt_x-#ppt_w*1.125000"/>
                                              </p:val>
                                            </p:tav>
                                            <p:tav tm="100000">
                                              <p:val>
                                                <p:strVal val="#ppt_x"/>
                                              </p:val>
                                            </p:tav>
                                          </p:tavLst>
                                        </p:anim>
                                        <p:animEffect transition="in" filter="wipe(right)">
                                          <p:cBhvr>
                                            <p:cTn id="63" dur="500"/>
                                            <p:tgtEl>
                                              <p:spTgt spid="85"/>
                                            </p:tgtEl>
                                          </p:cBhvr>
                                        </p:animEffect>
                                      </p:childTnLst>
                                    </p:cTn>
                                  </p:par>
                                </p:childTnLst>
                              </p:cTn>
                            </p:par>
                            <p:par>
                              <p:cTn id="64" fill="hold">
                                <p:stCondLst>
                                  <p:cond delay="3500"/>
                                </p:stCondLst>
                                <p:childTnLst>
                                  <p:par>
                                    <p:cTn id="65" presetID="2" presetClass="entr" presetSubtype="4" fill="hold" grpId="0" nodeType="afterEffect">
                                      <p:stCondLst>
                                        <p:cond delay="0"/>
                                      </p:stCondLst>
                                      <p:childTnLst>
                                        <p:set>
                                          <p:cBhvr>
                                            <p:cTn id="66" dur="1" fill="hold">
                                              <p:stCondLst>
                                                <p:cond delay="0"/>
                                              </p:stCondLst>
                                            </p:cTn>
                                            <p:tgtEl>
                                              <p:spTgt spid="67"/>
                                            </p:tgtEl>
                                            <p:attrNameLst>
                                              <p:attrName>style.visibility</p:attrName>
                                            </p:attrNameLst>
                                          </p:cBhvr>
                                          <p:to>
                                            <p:strVal val="visible"/>
                                          </p:to>
                                        </p:set>
                                        <p:anim calcmode="lin" valueType="num">
                                          <p:cBhvr additive="base">
                                            <p:cTn id="67" dur="500" fill="hold"/>
                                            <p:tgtEl>
                                              <p:spTgt spid="67"/>
                                            </p:tgtEl>
                                            <p:attrNameLst>
                                              <p:attrName>ppt_x</p:attrName>
                                            </p:attrNameLst>
                                          </p:cBhvr>
                                          <p:tavLst>
                                            <p:tav tm="0">
                                              <p:val>
                                                <p:strVal val="#ppt_x"/>
                                              </p:val>
                                            </p:tav>
                                            <p:tav tm="100000">
                                              <p:val>
                                                <p:strVal val="#ppt_x"/>
                                              </p:val>
                                            </p:tav>
                                          </p:tavLst>
                                        </p:anim>
                                        <p:anim calcmode="lin" valueType="num">
                                          <p:cBhvr additive="base">
                                            <p:cTn id="68" dur="500" fill="hold"/>
                                            <p:tgtEl>
                                              <p:spTgt spid="67"/>
                                            </p:tgtEl>
                                            <p:attrNameLst>
                                              <p:attrName>ppt_y</p:attrName>
                                            </p:attrNameLst>
                                          </p:cBhvr>
                                          <p:tavLst>
                                            <p:tav tm="0">
                                              <p:val>
                                                <p:strVal val="1+#ppt_h/2"/>
                                              </p:val>
                                            </p:tav>
                                            <p:tav tm="100000">
                                              <p:val>
                                                <p:strVal val="#ppt_y"/>
                                              </p:val>
                                            </p:tav>
                                          </p:tavLst>
                                        </p:anim>
                                      </p:childTnLst>
                                    </p:cTn>
                                  </p:par>
                                </p:childTnLst>
                              </p:cTn>
                            </p:par>
                            <p:par>
                              <p:cTn id="69" fill="hold">
                                <p:stCondLst>
                                  <p:cond delay="4000"/>
                                </p:stCondLst>
                                <p:childTnLst>
                                  <p:par>
                                    <p:cTn id="70" presetID="12" presetClass="entr" presetSubtype="8" fill="hold" grpId="0" nodeType="afterEffect">
                                      <p:stCondLst>
                                        <p:cond delay="0"/>
                                      </p:stCondLst>
                                      <p:childTnLst>
                                        <p:set>
                                          <p:cBhvr>
                                            <p:cTn id="71" dur="1" fill="hold">
                                              <p:stCondLst>
                                                <p:cond delay="0"/>
                                              </p:stCondLst>
                                            </p:cTn>
                                            <p:tgtEl>
                                              <p:spTgt spid="78"/>
                                            </p:tgtEl>
                                            <p:attrNameLst>
                                              <p:attrName>style.visibility</p:attrName>
                                            </p:attrNameLst>
                                          </p:cBhvr>
                                          <p:to>
                                            <p:strVal val="visible"/>
                                          </p:to>
                                        </p:set>
                                        <p:anim calcmode="lin" valueType="num">
                                          <p:cBhvr additive="base">
                                            <p:cTn id="72" dur="500"/>
                                            <p:tgtEl>
                                              <p:spTgt spid="78"/>
                                            </p:tgtEl>
                                            <p:attrNameLst>
                                              <p:attrName>ppt_x</p:attrName>
                                            </p:attrNameLst>
                                          </p:cBhvr>
                                          <p:tavLst>
                                            <p:tav tm="0">
                                              <p:val>
                                                <p:strVal val="#ppt_x-#ppt_w*1.125000"/>
                                              </p:val>
                                            </p:tav>
                                            <p:tav tm="100000">
                                              <p:val>
                                                <p:strVal val="#ppt_x"/>
                                              </p:val>
                                            </p:tav>
                                          </p:tavLst>
                                        </p:anim>
                                        <p:animEffect transition="in" filter="wipe(right)">
                                          <p:cBhvr>
                                            <p:cTn id="73" dur="500"/>
                                            <p:tgtEl>
                                              <p:spTgt spid="78"/>
                                            </p:tgtEl>
                                          </p:cBhvr>
                                        </p:animEffect>
                                      </p:childTnLst>
                                    </p:cTn>
                                  </p:par>
                                  <p:par>
                                    <p:cTn id="74" presetID="12" presetClass="entr" presetSubtype="8" fill="hold" nodeType="withEffect">
                                      <p:stCondLst>
                                        <p:cond delay="0"/>
                                      </p:stCondLst>
                                      <p:childTnLst>
                                        <p:set>
                                          <p:cBhvr>
                                            <p:cTn id="75" dur="1" fill="hold">
                                              <p:stCondLst>
                                                <p:cond delay="0"/>
                                              </p:stCondLst>
                                            </p:cTn>
                                            <p:tgtEl>
                                              <p:spTgt spid="87"/>
                                            </p:tgtEl>
                                            <p:attrNameLst>
                                              <p:attrName>style.visibility</p:attrName>
                                            </p:attrNameLst>
                                          </p:cBhvr>
                                          <p:to>
                                            <p:strVal val="visible"/>
                                          </p:to>
                                        </p:set>
                                        <p:anim calcmode="lin" valueType="num">
                                          <p:cBhvr additive="base">
                                            <p:cTn id="76" dur="500"/>
                                            <p:tgtEl>
                                              <p:spTgt spid="87"/>
                                            </p:tgtEl>
                                            <p:attrNameLst>
                                              <p:attrName>ppt_x</p:attrName>
                                            </p:attrNameLst>
                                          </p:cBhvr>
                                          <p:tavLst>
                                            <p:tav tm="0">
                                              <p:val>
                                                <p:strVal val="#ppt_x-#ppt_w*1.125000"/>
                                              </p:val>
                                            </p:tav>
                                            <p:tav tm="100000">
                                              <p:val>
                                                <p:strVal val="#ppt_x"/>
                                              </p:val>
                                            </p:tav>
                                          </p:tavLst>
                                        </p:anim>
                                        <p:animEffect transition="in" filter="wipe(right)">
                                          <p:cBhvr>
                                            <p:cTn id="77" dur="500"/>
                                            <p:tgtEl>
                                              <p:spTgt spid="87"/>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79"/>
                                            </p:tgtEl>
                                            <p:attrNameLst>
                                              <p:attrName>style.visibility</p:attrName>
                                            </p:attrNameLst>
                                          </p:cBhvr>
                                          <p:to>
                                            <p:strVal val="visible"/>
                                          </p:to>
                                        </p:set>
                                        <p:anim calcmode="lin" valueType="num">
                                          <p:cBhvr additive="base">
                                            <p:cTn id="80" dur="500"/>
                                            <p:tgtEl>
                                              <p:spTgt spid="79"/>
                                            </p:tgtEl>
                                            <p:attrNameLst>
                                              <p:attrName>ppt_x</p:attrName>
                                            </p:attrNameLst>
                                          </p:cBhvr>
                                          <p:tavLst>
                                            <p:tav tm="0">
                                              <p:val>
                                                <p:strVal val="#ppt_x-#ppt_w*1.125000"/>
                                              </p:val>
                                            </p:tav>
                                            <p:tav tm="100000">
                                              <p:val>
                                                <p:strVal val="#ppt_x"/>
                                              </p:val>
                                            </p:tav>
                                          </p:tavLst>
                                        </p:anim>
                                        <p:animEffect transition="in" filter="wipe(right)">
                                          <p:cBhvr>
                                            <p:cTn id="81" dur="500"/>
                                            <p:tgtEl>
                                              <p:spTgt spid="79"/>
                                            </p:tgtEl>
                                          </p:cBhvr>
                                        </p:animEffect>
                                      </p:childTnLst>
                                    </p:cTn>
                                  </p:par>
                                </p:childTnLst>
                              </p:cTn>
                            </p:par>
                            <p:par>
                              <p:cTn id="82" fill="hold">
                                <p:stCondLst>
                                  <p:cond delay="4500"/>
                                </p:stCondLst>
                                <p:childTnLst>
                                  <p:par>
                                    <p:cTn id="83" presetID="2" presetClass="entr" presetSubtype="4" fill="hold" nodeType="afterEffect">
                                      <p:stCondLst>
                                        <p:cond delay="0"/>
                                      </p:stCondLst>
                                      <p:childTnLst>
                                        <p:set>
                                          <p:cBhvr>
                                            <p:cTn id="84" dur="1" fill="hold">
                                              <p:stCondLst>
                                                <p:cond delay="0"/>
                                              </p:stCondLst>
                                            </p:cTn>
                                            <p:tgtEl>
                                              <p:spTgt spid="68"/>
                                            </p:tgtEl>
                                            <p:attrNameLst>
                                              <p:attrName>style.visibility</p:attrName>
                                            </p:attrNameLst>
                                          </p:cBhvr>
                                          <p:to>
                                            <p:strVal val="visible"/>
                                          </p:to>
                                        </p:set>
                                        <p:anim calcmode="lin" valueType="num">
                                          <p:cBhvr additive="base">
                                            <p:cTn id="85" dur="500" fill="hold"/>
                                            <p:tgtEl>
                                              <p:spTgt spid="68"/>
                                            </p:tgtEl>
                                            <p:attrNameLst>
                                              <p:attrName>ppt_x</p:attrName>
                                            </p:attrNameLst>
                                          </p:cBhvr>
                                          <p:tavLst>
                                            <p:tav tm="0">
                                              <p:val>
                                                <p:strVal val="#ppt_x"/>
                                              </p:val>
                                            </p:tav>
                                            <p:tav tm="100000">
                                              <p:val>
                                                <p:strVal val="#ppt_x"/>
                                              </p:val>
                                            </p:tav>
                                          </p:tavLst>
                                        </p:anim>
                                        <p:anim calcmode="lin" valueType="num">
                                          <p:cBhvr additive="base">
                                            <p:cTn id="86" dur="500" fill="hold"/>
                                            <p:tgtEl>
                                              <p:spTgt spid="68"/>
                                            </p:tgtEl>
                                            <p:attrNameLst>
                                              <p:attrName>ppt_y</p:attrName>
                                            </p:attrNameLst>
                                          </p:cBhvr>
                                          <p:tavLst>
                                            <p:tav tm="0">
                                              <p:val>
                                                <p:strVal val="1+#ppt_h/2"/>
                                              </p:val>
                                            </p:tav>
                                            <p:tav tm="100000">
                                              <p:val>
                                                <p:strVal val="#ppt_y"/>
                                              </p:val>
                                            </p:tav>
                                          </p:tavLst>
                                        </p:anim>
                                      </p:childTnLst>
                                    </p:cTn>
                                  </p:par>
                                </p:childTnLst>
                              </p:cTn>
                            </p:par>
                            <p:par>
                              <p:cTn id="87" fill="hold">
                                <p:stCondLst>
                                  <p:cond delay="5000"/>
                                </p:stCondLst>
                                <p:childTnLst>
                                  <p:par>
                                    <p:cTn id="88" presetID="12" presetClass="entr" presetSubtype="8" fill="hold" grpId="0" nodeType="afterEffect">
                                      <p:stCondLst>
                                        <p:cond delay="0"/>
                                      </p:stCondLst>
                                      <p:childTnLst>
                                        <p:set>
                                          <p:cBhvr>
                                            <p:cTn id="89" dur="1" fill="hold">
                                              <p:stCondLst>
                                                <p:cond delay="0"/>
                                              </p:stCondLst>
                                            </p:cTn>
                                            <p:tgtEl>
                                              <p:spTgt spid="80"/>
                                            </p:tgtEl>
                                            <p:attrNameLst>
                                              <p:attrName>style.visibility</p:attrName>
                                            </p:attrNameLst>
                                          </p:cBhvr>
                                          <p:to>
                                            <p:strVal val="visible"/>
                                          </p:to>
                                        </p:set>
                                        <p:anim calcmode="lin" valueType="num">
                                          <p:cBhvr additive="base">
                                            <p:cTn id="90" dur="500"/>
                                            <p:tgtEl>
                                              <p:spTgt spid="80"/>
                                            </p:tgtEl>
                                            <p:attrNameLst>
                                              <p:attrName>ppt_x</p:attrName>
                                            </p:attrNameLst>
                                          </p:cBhvr>
                                          <p:tavLst>
                                            <p:tav tm="0">
                                              <p:val>
                                                <p:strVal val="#ppt_x-#ppt_w*1.125000"/>
                                              </p:val>
                                            </p:tav>
                                            <p:tav tm="100000">
                                              <p:val>
                                                <p:strVal val="#ppt_x"/>
                                              </p:val>
                                            </p:tav>
                                          </p:tavLst>
                                        </p:anim>
                                        <p:animEffect transition="in" filter="wipe(right)">
                                          <p:cBhvr>
                                            <p:cTn id="91" dur="500"/>
                                            <p:tgtEl>
                                              <p:spTgt spid="80"/>
                                            </p:tgtEl>
                                          </p:cBhvr>
                                        </p:animEffect>
                                      </p:childTnLst>
                                    </p:cTn>
                                  </p:par>
                                  <p:par>
                                    <p:cTn id="92" presetID="12" presetClass="entr" presetSubtype="8"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 calcmode="lin" valueType="num">
                                          <p:cBhvr additive="base">
                                            <p:cTn id="94" dur="500"/>
                                            <p:tgtEl>
                                              <p:spTgt spid="81"/>
                                            </p:tgtEl>
                                            <p:attrNameLst>
                                              <p:attrName>ppt_x</p:attrName>
                                            </p:attrNameLst>
                                          </p:cBhvr>
                                          <p:tavLst>
                                            <p:tav tm="0">
                                              <p:val>
                                                <p:strVal val="#ppt_x-#ppt_w*1.125000"/>
                                              </p:val>
                                            </p:tav>
                                            <p:tav tm="100000">
                                              <p:val>
                                                <p:strVal val="#ppt_x"/>
                                              </p:val>
                                            </p:tav>
                                          </p:tavLst>
                                        </p:anim>
                                        <p:animEffect transition="in" filter="wipe(right)">
                                          <p:cBhvr>
                                            <p:cTn id="95" dur="500"/>
                                            <p:tgtEl>
                                              <p:spTgt spid="81"/>
                                            </p:tgtEl>
                                          </p:cBhvr>
                                        </p:animEffect>
                                      </p:childTnLst>
                                    </p:cTn>
                                  </p:par>
                                  <p:par>
                                    <p:cTn id="96" presetID="12" presetClass="entr" presetSubtype="2" fill="hold" nodeType="withEffect">
                                      <p:stCondLst>
                                        <p:cond delay="0"/>
                                      </p:stCondLst>
                                      <p:childTnLst>
                                        <p:set>
                                          <p:cBhvr>
                                            <p:cTn id="97" dur="1" fill="hold">
                                              <p:stCondLst>
                                                <p:cond delay="0"/>
                                              </p:stCondLst>
                                            </p:cTn>
                                            <p:tgtEl>
                                              <p:spTgt spid="88"/>
                                            </p:tgtEl>
                                            <p:attrNameLst>
                                              <p:attrName>style.visibility</p:attrName>
                                            </p:attrNameLst>
                                          </p:cBhvr>
                                          <p:to>
                                            <p:strVal val="visible"/>
                                          </p:to>
                                        </p:set>
                                        <p:anim calcmode="lin" valueType="num">
                                          <p:cBhvr additive="base">
                                            <p:cTn id="98" dur="500"/>
                                            <p:tgtEl>
                                              <p:spTgt spid="88"/>
                                            </p:tgtEl>
                                            <p:attrNameLst>
                                              <p:attrName>ppt_x</p:attrName>
                                            </p:attrNameLst>
                                          </p:cBhvr>
                                          <p:tavLst>
                                            <p:tav tm="0">
                                              <p:val>
                                                <p:strVal val="#ppt_x+#ppt_w*1.125000"/>
                                              </p:val>
                                            </p:tav>
                                            <p:tav tm="100000">
                                              <p:val>
                                                <p:strVal val="#ppt_x"/>
                                              </p:val>
                                            </p:tav>
                                          </p:tavLst>
                                        </p:anim>
                                        <p:animEffect transition="in" filter="wipe(left)">
                                          <p:cBhvr>
                                            <p:cTn id="99" dur="500"/>
                                            <p:tgtEl>
                                              <p:spTgt spid="88"/>
                                            </p:tgtEl>
                                          </p:cBhvr>
                                        </p:animEffect>
                                      </p:childTnLst>
                                    </p:cTn>
                                  </p:par>
                                </p:childTnLst>
                              </p:cTn>
                            </p:par>
                            <p:par>
                              <p:cTn id="100" fill="hold">
                                <p:stCondLst>
                                  <p:cond delay="5500"/>
                                </p:stCondLst>
                                <p:childTnLst>
                                  <p:par>
                                    <p:cTn id="101" presetID="2" presetClass="entr" presetSubtype="4" fill="hold" grpId="0" nodeType="afterEffect">
                                      <p:stCondLst>
                                        <p:cond delay="0"/>
                                      </p:stCondLst>
                                      <p:childTnLst>
                                        <p:set>
                                          <p:cBhvr>
                                            <p:cTn id="102" dur="1" fill="hold">
                                              <p:stCondLst>
                                                <p:cond delay="0"/>
                                              </p:stCondLst>
                                            </p:cTn>
                                            <p:tgtEl>
                                              <p:spTgt spid="71"/>
                                            </p:tgtEl>
                                            <p:attrNameLst>
                                              <p:attrName>style.visibility</p:attrName>
                                            </p:attrNameLst>
                                          </p:cBhvr>
                                          <p:to>
                                            <p:strVal val="visible"/>
                                          </p:to>
                                        </p:set>
                                        <p:anim calcmode="lin" valueType="num">
                                          <p:cBhvr additive="base">
                                            <p:cTn id="103" dur="500" fill="hold"/>
                                            <p:tgtEl>
                                              <p:spTgt spid="71"/>
                                            </p:tgtEl>
                                            <p:attrNameLst>
                                              <p:attrName>ppt_x</p:attrName>
                                            </p:attrNameLst>
                                          </p:cBhvr>
                                          <p:tavLst>
                                            <p:tav tm="0">
                                              <p:val>
                                                <p:strVal val="#ppt_x"/>
                                              </p:val>
                                            </p:tav>
                                            <p:tav tm="100000">
                                              <p:val>
                                                <p:strVal val="#ppt_x"/>
                                              </p:val>
                                            </p:tav>
                                          </p:tavLst>
                                        </p:anim>
                                        <p:anim calcmode="lin" valueType="num">
                                          <p:cBhvr additive="base">
                                            <p:cTn id="104" dur="500" fill="hold"/>
                                            <p:tgtEl>
                                              <p:spTgt spid="71"/>
                                            </p:tgtEl>
                                            <p:attrNameLst>
                                              <p:attrName>ppt_y</p:attrName>
                                            </p:attrNameLst>
                                          </p:cBhvr>
                                          <p:tavLst>
                                            <p:tav tm="0">
                                              <p:val>
                                                <p:strVal val="1+#ppt_h/2"/>
                                              </p:val>
                                            </p:tav>
                                            <p:tav tm="100000">
                                              <p:val>
                                                <p:strVal val="#ppt_y"/>
                                              </p:val>
                                            </p:tav>
                                          </p:tavLst>
                                        </p:anim>
                                      </p:childTnLst>
                                    </p:cTn>
                                  </p:par>
                                </p:childTnLst>
                              </p:cTn>
                            </p:par>
                            <p:par>
                              <p:cTn id="105" fill="hold">
                                <p:stCondLst>
                                  <p:cond delay="6000"/>
                                </p:stCondLst>
                                <p:childTnLst>
                                  <p:par>
                                    <p:cTn id="106" presetID="12" presetClass="entr" presetSubtype="8" fill="hold" grpId="0" nodeType="afterEffect">
                                      <p:stCondLst>
                                        <p:cond delay="0"/>
                                      </p:stCondLst>
                                      <p:childTnLst>
                                        <p:set>
                                          <p:cBhvr>
                                            <p:cTn id="107" dur="1" fill="hold">
                                              <p:stCondLst>
                                                <p:cond delay="0"/>
                                              </p:stCondLst>
                                            </p:cTn>
                                            <p:tgtEl>
                                              <p:spTgt spid="82"/>
                                            </p:tgtEl>
                                            <p:attrNameLst>
                                              <p:attrName>style.visibility</p:attrName>
                                            </p:attrNameLst>
                                          </p:cBhvr>
                                          <p:to>
                                            <p:strVal val="visible"/>
                                          </p:to>
                                        </p:set>
                                        <p:anim calcmode="lin" valueType="num">
                                          <p:cBhvr additive="base">
                                            <p:cTn id="108" dur="500"/>
                                            <p:tgtEl>
                                              <p:spTgt spid="82"/>
                                            </p:tgtEl>
                                            <p:attrNameLst>
                                              <p:attrName>ppt_x</p:attrName>
                                            </p:attrNameLst>
                                          </p:cBhvr>
                                          <p:tavLst>
                                            <p:tav tm="0">
                                              <p:val>
                                                <p:strVal val="#ppt_x-#ppt_w*1.125000"/>
                                              </p:val>
                                            </p:tav>
                                            <p:tav tm="100000">
                                              <p:val>
                                                <p:strVal val="#ppt_x"/>
                                              </p:val>
                                            </p:tav>
                                          </p:tavLst>
                                        </p:anim>
                                        <p:animEffect transition="in" filter="wipe(right)">
                                          <p:cBhvr>
                                            <p:cTn id="109" dur="500"/>
                                            <p:tgtEl>
                                              <p:spTgt spid="82"/>
                                            </p:tgtEl>
                                          </p:cBhvr>
                                        </p:animEffect>
                                      </p:childTnLst>
                                    </p:cTn>
                                  </p:par>
                                  <p:par>
                                    <p:cTn id="110" presetID="12" presetClass="entr" presetSubtype="8" fill="hold" grpId="0" nodeType="withEffect">
                                      <p:stCondLst>
                                        <p:cond delay="0"/>
                                      </p:stCondLst>
                                      <p:childTnLst>
                                        <p:set>
                                          <p:cBhvr>
                                            <p:cTn id="111" dur="1" fill="hold">
                                              <p:stCondLst>
                                                <p:cond delay="0"/>
                                              </p:stCondLst>
                                            </p:cTn>
                                            <p:tgtEl>
                                              <p:spTgt spid="83"/>
                                            </p:tgtEl>
                                            <p:attrNameLst>
                                              <p:attrName>style.visibility</p:attrName>
                                            </p:attrNameLst>
                                          </p:cBhvr>
                                          <p:to>
                                            <p:strVal val="visible"/>
                                          </p:to>
                                        </p:set>
                                        <p:anim calcmode="lin" valueType="num">
                                          <p:cBhvr additive="base">
                                            <p:cTn id="112" dur="500"/>
                                            <p:tgtEl>
                                              <p:spTgt spid="83"/>
                                            </p:tgtEl>
                                            <p:attrNameLst>
                                              <p:attrName>ppt_x</p:attrName>
                                            </p:attrNameLst>
                                          </p:cBhvr>
                                          <p:tavLst>
                                            <p:tav tm="0">
                                              <p:val>
                                                <p:strVal val="#ppt_x-#ppt_w*1.125000"/>
                                              </p:val>
                                            </p:tav>
                                            <p:tav tm="100000">
                                              <p:val>
                                                <p:strVal val="#ppt_x"/>
                                              </p:val>
                                            </p:tav>
                                          </p:tavLst>
                                        </p:anim>
                                        <p:animEffect transition="in" filter="wipe(right)">
                                          <p:cBhvr>
                                            <p:cTn id="113" dur="500"/>
                                            <p:tgtEl>
                                              <p:spTgt spid="83"/>
                                            </p:tgtEl>
                                          </p:cBhvr>
                                        </p:animEffect>
                                      </p:childTnLst>
                                    </p:cTn>
                                  </p:par>
                                  <p:par>
                                    <p:cTn id="114" presetID="12" presetClass="entr" presetSubtype="2" fill="hold" nodeType="withEffect">
                                      <p:stCondLst>
                                        <p:cond delay="0"/>
                                      </p:stCondLst>
                                      <p:childTnLst>
                                        <p:set>
                                          <p:cBhvr>
                                            <p:cTn id="115" dur="1" fill="hold">
                                              <p:stCondLst>
                                                <p:cond delay="0"/>
                                              </p:stCondLst>
                                            </p:cTn>
                                            <p:tgtEl>
                                              <p:spTgt spid="89"/>
                                            </p:tgtEl>
                                            <p:attrNameLst>
                                              <p:attrName>style.visibility</p:attrName>
                                            </p:attrNameLst>
                                          </p:cBhvr>
                                          <p:to>
                                            <p:strVal val="visible"/>
                                          </p:to>
                                        </p:set>
                                        <p:anim calcmode="lin" valueType="num">
                                          <p:cBhvr additive="base">
                                            <p:cTn id="116" dur="500"/>
                                            <p:tgtEl>
                                              <p:spTgt spid="89"/>
                                            </p:tgtEl>
                                            <p:attrNameLst>
                                              <p:attrName>ppt_x</p:attrName>
                                            </p:attrNameLst>
                                          </p:cBhvr>
                                          <p:tavLst>
                                            <p:tav tm="0">
                                              <p:val>
                                                <p:strVal val="#ppt_x+#ppt_w*1.125000"/>
                                              </p:val>
                                            </p:tav>
                                            <p:tav tm="100000">
                                              <p:val>
                                                <p:strVal val="#ppt_x"/>
                                              </p:val>
                                            </p:tav>
                                          </p:tavLst>
                                        </p:anim>
                                        <p:animEffect transition="in" filter="wipe(left)">
                                          <p:cBhvr>
                                            <p:cTn id="117"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3" grpId="0" animBg="1"/>
          <p:bldP spid="67" grpId="0" animBg="1"/>
          <p:bldP spid="71" grpId="0" animBg="1"/>
          <p:bldP spid="72" grpId="0"/>
          <p:bldP spid="73" grpId="0"/>
          <p:bldP spid="74" grpId="0"/>
          <p:bldP spid="75" grpId="0"/>
          <p:bldP spid="76" grpId="0"/>
          <p:bldP spid="77" grpId="0"/>
          <p:bldP spid="78" grpId="0"/>
          <p:bldP spid="79" grpId="0"/>
          <p:bldP spid="80" grpId="0"/>
          <p:bldP spid="81" grpId="0"/>
          <p:bldP spid="82" grpId="0"/>
          <p:bldP spid="83"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b="3704"/>
          <a:stretch/>
        </p:blipFill>
        <p:spPr>
          <a:xfrm>
            <a:off x="294156" y="1611087"/>
            <a:ext cx="6640856" cy="4209142"/>
          </a:xfrm>
          <a:prstGeom prst="rect">
            <a:avLst/>
          </a:prstGeom>
        </p:spPr>
      </p:pic>
      <p:sp>
        <p:nvSpPr>
          <p:cNvPr id="34" name="TextBox 4"/>
          <p:cNvSpPr txBox="1"/>
          <p:nvPr/>
        </p:nvSpPr>
        <p:spPr>
          <a:xfrm>
            <a:off x="7283355" y="1720715"/>
            <a:ext cx="4429674" cy="4847481"/>
          </a:xfrm>
          <a:prstGeom prst="rect">
            <a:avLst/>
          </a:prstGeom>
          <a:noFill/>
        </p:spPr>
        <p:txBody>
          <a:bodyPr wrap="square" lIns="0" tIns="0" rIns="0" bIns="0" rtlCol="0">
            <a:spAutoFit/>
          </a:bodyPr>
          <a:lstStyle/>
          <a:p>
            <a:pPr algn="just">
              <a:lnSpc>
                <a:spcPct val="150000"/>
              </a:lnSpc>
            </a:pPr>
            <a:r>
              <a:rPr lang="zh-CN" altLang="en-US" sz="1100" dirty="0">
                <a:solidFill>
                  <a:schemeClr val="tx1">
                    <a:lumMod val="65000"/>
                    <a:lumOff val="35000"/>
                  </a:schemeClr>
                </a:solidFill>
                <a:latin typeface="微软雅黑" pitchFamily="34" charset="-122"/>
                <a:ea typeface="微软雅黑" pitchFamily="34" charset="-122"/>
              </a:rPr>
              <a:t> </a:t>
            </a:r>
            <a:r>
              <a:rPr lang="zh-CN" altLang="en-US" b="1" dirty="0">
                <a:solidFill>
                  <a:srgbClr val="0070C0"/>
                </a:solidFill>
                <a:latin typeface="微软雅黑" pitchFamily="34" charset="-122"/>
                <a:ea typeface="微软雅黑" pitchFamily="34" charset="-122"/>
              </a:rPr>
              <a:t>企业文化</a:t>
            </a:r>
            <a:endParaRPr lang="en-US" altLang="zh-CN" b="1" dirty="0">
              <a:solidFill>
                <a:srgbClr val="0070C0"/>
              </a:solidFill>
              <a:latin typeface="微软雅黑" pitchFamily="34" charset="-122"/>
              <a:ea typeface="微软雅黑" pitchFamily="34" charset="-122"/>
            </a:endParaRPr>
          </a:p>
          <a:p>
            <a:pPr algn="just">
              <a:lnSpc>
                <a:spcPct val="150000"/>
              </a:lnSpc>
            </a:pPr>
            <a:r>
              <a:rPr lang="zh-CN" altLang="en-US" sz="1600" dirty="0">
                <a:latin typeface="微软雅黑" pitchFamily="34" charset="-122"/>
                <a:ea typeface="微软雅黑" pitchFamily="34" charset="-122"/>
              </a:rPr>
              <a:t>       不断倾听和满足用户需求，引导并超越用户需求，赢得用户尊敬；</a:t>
            </a:r>
          </a:p>
          <a:p>
            <a:pPr algn="just">
              <a:lnSpc>
                <a:spcPct val="150000"/>
              </a:lnSpc>
            </a:pPr>
            <a:r>
              <a:rPr lang="zh-CN" altLang="en-US" sz="1600" dirty="0">
                <a:latin typeface="微软雅黑" pitchFamily="34" charset="-122"/>
                <a:ea typeface="微软雅黑" pitchFamily="34" charset="-122"/>
              </a:rPr>
              <a:t>       通过提升企业地位与品牌形象，使员工具有高度的企业荣誉感和自豪感，赢得员工尊敬；</a:t>
            </a:r>
          </a:p>
          <a:p>
            <a:pPr algn="just">
              <a:lnSpc>
                <a:spcPct val="150000"/>
              </a:lnSpc>
            </a:pPr>
            <a:r>
              <a:rPr lang="zh-CN" altLang="en-US" sz="1600" dirty="0">
                <a:latin typeface="微软雅黑" pitchFamily="34" charset="-122"/>
                <a:ea typeface="微软雅黑" pitchFamily="34" charset="-122"/>
              </a:rPr>
              <a:t>推动互联网行业的健康发展，与合作伙伴共同成长，赢得行业尊敬；</a:t>
            </a:r>
          </a:p>
          <a:p>
            <a:pPr algn="just">
              <a:lnSpc>
                <a:spcPct val="150000"/>
              </a:lnSpc>
            </a:pPr>
            <a:r>
              <a:rPr lang="zh-CN" altLang="en-US" sz="1600" dirty="0">
                <a:latin typeface="微软雅黑" pitchFamily="34" charset="-122"/>
                <a:ea typeface="微软雅黑" pitchFamily="34" charset="-122"/>
              </a:rPr>
              <a:t>       注重企业责任，关爱社会、回馈社会，赢得社会尊敬。</a:t>
            </a:r>
            <a:endParaRPr lang="en-US" altLang="zh-CN" sz="1600" dirty="0">
              <a:latin typeface="微软雅黑" pitchFamily="34" charset="-122"/>
              <a:ea typeface="微软雅黑" pitchFamily="34" charset="-122"/>
            </a:endParaRPr>
          </a:p>
          <a:p>
            <a:pPr algn="just">
              <a:lnSpc>
                <a:spcPct val="150000"/>
              </a:lnSpc>
            </a:pPr>
            <a:r>
              <a:rPr lang="zh-CN" altLang="en-US" sz="1600" dirty="0">
                <a:latin typeface="微软雅黑" pitchFamily="34" charset="-122"/>
                <a:ea typeface="微软雅黑" pitchFamily="34" charset="-122"/>
              </a:rPr>
              <a:t>添加您所需的文字内容在此处，添加您所需的文字内容在此处添加您所需的文字内容在此处。</a:t>
            </a:r>
          </a:p>
          <a:p>
            <a:pPr algn="just">
              <a:lnSpc>
                <a:spcPct val="150000"/>
              </a:lnSpc>
            </a:pPr>
            <a:endParaRPr lang="zh-CN" altLang="en-US" sz="1600" dirty="0">
              <a:latin typeface="微软雅黑" pitchFamily="34" charset="-122"/>
              <a:ea typeface="微软雅黑" pitchFamily="34" charset="-122"/>
            </a:endParaRPr>
          </a:p>
          <a:p>
            <a:pPr algn="just">
              <a:lnSpc>
                <a:spcPct val="150000"/>
              </a:lnSpc>
            </a:pPr>
            <a:endParaRPr lang="zh-CN" altLang="en-US" sz="1600" dirty="0">
              <a:latin typeface="微软雅黑" pitchFamily="34" charset="-122"/>
              <a:ea typeface="微软雅黑" pitchFamily="34" charset="-122"/>
            </a:endParaRPr>
          </a:p>
        </p:txBody>
      </p:sp>
    </p:spTree>
    <p:extLst>
      <p:ext uri="{BB962C8B-B14F-4D97-AF65-F5344CB8AC3E}">
        <p14:creationId xmlns:p14="http://schemas.microsoft.com/office/powerpoint/2010/main" val="13550553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8" presetClass="entr" presetSubtype="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strips(downRight)">
                                      <p:cBhvr>
                                        <p:cTn id="13" dur="500"/>
                                        <p:tgtEl>
                                          <p:spTgt spid="3"/>
                                        </p:tgtEl>
                                      </p:cBhvr>
                                    </p:animEffect>
                                  </p:childTnLst>
                                </p:cTn>
                              </p:par>
                            </p:childTnLst>
                          </p:cTn>
                        </p:par>
                        <p:par>
                          <p:cTn id="14" fill="hold">
                            <p:stCondLst>
                              <p:cond delay="1000"/>
                            </p:stCondLst>
                            <p:childTnLst>
                              <p:par>
                                <p:cTn id="15" presetID="22" presetClass="entr" presetSubtype="8" fill="hold" grpId="0" nodeType="afterEffect">
                                  <p:stCondLst>
                                    <p:cond delay="0"/>
                                  </p:stCondLst>
                                  <p:iterate type="lt">
                                    <p:tmPct val="30000"/>
                                  </p:iterate>
                                  <p:childTnLst>
                                    <p:set>
                                      <p:cBhvr>
                                        <p:cTn id="16" dur="1" fill="hold">
                                          <p:stCondLst>
                                            <p:cond delay="0"/>
                                          </p:stCondLst>
                                        </p:cTn>
                                        <p:tgtEl>
                                          <p:spTgt spid="34"/>
                                        </p:tgtEl>
                                        <p:attrNameLst>
                                          <p:attrName>style.visibility</p:attrName>
                                        </p:attrNameLst>
                                      </p:cBhvr>
                                      <p:to>
                                        <p:strVal val="visible"/>
                                      </p:to>
                                    </p:set>
                                    <p:animEffect transition="in" filter="wipe(left)">
                                      <p:cBhvr>
                                        <p:cTn id="17" dur="50"/>
                                        <p:tgtEl>
                                          <p:spTgt spid="34"/>
                                        </p:tgtEl>
                                      </p:cBhvr>
                                    </p:animEffect>
                                  </p:childTnLst>
                                </p:cTn>
                              </p:par>
                              <p:par>
                                <p:cTn id="18" presetID="36" presetClass="emph" presetSubtype="0" fill="hold" grpId="1" nodeType="withEffect">
                                  <p:stCondLst>
                                    <p:cond delay="0"/>
                                  </p:stCondLst>
                                  <p:iterate type="lt">
                                    <p:tmPct val="30000"/>
                                  </p:iterate>
                                  <p:childTnLst>
                                    <p:animScale>
                                      <p:cBhvr>
                                        <p:cTn id="19" dur="25" autoRev="1" fill="hold">
                                          <p:stCondLst>
                                            <p:cond delay="0"/>
                                          </p:stCondLst>
                                        </p:cTn>
                                        <p:tgtEl>
                                          <p:spTgt spid="34"/>
                                        </p:tgtEl>
                                      </p:cBhvr>
                                      <p:to x="80000" y="100000"/>
                                    </p:animScale>
                                    <p:anim by="(#ppt_w*0.10)" calcmode="lin" valueType="num">
                                      <p:cBhvr>
                                        <p:cTn id="20" dur="25" autoRev="1" fill="hold">
                                          <p:stCondLst>
                                            <p:cond delay="0"/>
                                          </p:stCondLst>
                                        </p:cTn>
                                        <p:tgtEl>
                                          <p:spTgt spid="34"/>
                                        </p:tgtEl>
                                        <p:attrNameLst>
                                          <p:attrName>ppt_x</p:attrName>
                                        </p:attrNameLst>
                                      </p:cBhvr>
                                    </p:anim>
                                    <p:anim by="(-#ppt_w*0.10)" calcmode="lin" valueType="num">
                                      <p:cBhvr>
                                        <p:cTn id="21" dur="25" autoRev="1" fill="hold">
                                          <p:stCondLst>
                                            <p:cond delay="0"/>
                                          </p:stCondLst>
                                        </p:cTn>
                                        <p:tgtEl>
                                          <p:spTgt spid="34"/>
                                        </p:tgtEl>
                                        <p:attrNameLst>
                                          <p:attrName>ppt_y</p:attrName>
                                        </p:attrNameLst>
                                      </p:cBhvr>
                                    </p:anim>
                                    <p:animRot by="-480000">
                                      <p:cBhvr>
                                        <p:cTn id="22" dur="25" autoRev="1" fill="hold">
                                          <p:stCondLst>
                                            <p:cond delay="0"/>
                                          </p:stCondLst>
                                        </p:cTn>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4" grpId="0"/>
      <p:bldP spid="3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pic>
        <p:nvPicPr>
          <p:cNvPr id="3" name="Picture 4" descr="E:\JGQ\PPT 制作素材\shutterstock\shutterstock_103970726.jpg">
            <a:hlinkClick r:id="rId3"/>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3298" r="6656"/>
          <a:stretch/>
        </p:blipFill>
        <p:spPr bwMode="auto">
          <a:xfrm>
            <a:off x="7639746" y="1682611"/>
            <a:ext cx="2876038" cy="2379773"/>
          </a:xfrm>
          <a:prstGeom prst="hexagon">
            <a:avLst/>
          </a:prstGeom>
          <a:solidFill>
            <a:schemeClr val="bg2">
              <a:lumMod val="25000"/>
            </a:schemeClr>
          </a:solidFill>
          <a:ln w="3175">
            <a:solidFill>
              <a:srgbClr val="0070C0"/>
            </a:solidFill>
          </a:ln>
          <a:effectLst/>
          <a:extLst/>
        </p:spPr>
      </p:pic>
      <p:pic>
        <p:nvPicPr>
          <p:cNvPr id="4" name="Picture 2" descr="E:\JGQ\PPT 制作素材\shutterstock\shutterstock_78307930.jpg">
            <a:hlinkClick r:id="rId3"/>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234269" y="1682608"/>
            <a:ext cx="2876038" cy="2379773"/>
          </a:xfrm>
          <a:prstGeom prst="hexagon">
            <a:avLst/>
          </a:prstGeom>
          <a:solidFill>
            <a:srgbClr val="00B1B4"/>
          </a:solidFill>
          <a:ln w="3175">
            <a:solidFill>
              <a:srgbClr val="0070C0"/>
            </a:solidFill>
          </a:ln>
          <a:effectLst/>
          <a:extLst/>
        </p:spPr>
      </p:pic>
      <p:pic>
        <p:nvPicPr>
          <p:cNvPr id="5" name="Picture 3" descr="E:\JGQ\PPT 制作素材\shutterstock\shutterstock_125860454.jpg">
            <a:hlinkClick r:id="rId3"/>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70321" t="156966" r="-254186" b="-150598"/>
          <a:stretch/>
        </p:blipFill>
        <p:spPr bwMode="auto">
          <a:xfrm>
            <a:off x="4389529" y="1682608"/>
            <a:ext cx="2970995" cy="2379773"/>
          </a:xfrm>
          <a:prstGeom prst="hexagon">
            <a:avLst/>
          </a:prstGeom>
          <a:blipFill>
            <a:blip r:embed="rId7"/>
            <a:stretch>
              <a:fillRect/>
            </a:stretch>
          </a:blipFill>
          <a:ln w="3175">
            <a:solidFill>
              <a:srgbClr val="0070C0"/>
            </a:solidFill>
          </a:ln>
          <a:effectLst/>
          <a:extLst/>
        </p:spPr>
      </p:pic>
      <p:grpSp>
        <p:nvGrpSpPr>
          <p:cNvPr id="6" name="组合 5"/>
          <p:cNvGrpSpPr>
            <a:grpSpLocks/>
          </p:cNvGrpSpPr>
          <p:nvPr/>
        </p:nvGrpSpPr>
        <p:grpSpPr bwMode="auto">
          <a:xfrm>
            <a:off x="3808066" y="1682638"/>
            <a:ext cx="3996739" cy="824273"/>
            <a:chOff x="3043240" y="1339815"/>
            <a:chExt cx="2902064" cy="598310"/>
          </a:xfrm>
          <a:solidFill>
            <a:srgbClr val="0070C0"/>
          </a:solidFill>
          <a:effectLst/>
        </p:grpSpPr>
        <p:sp>
          <p:nvSpPr>
            <p:cNvPr id="7" name="等腰三角形 41">
              <a:hlinkClick r:id="rId3"/>
            </p:cNvPr>
            <p:cNvSpPr/>
            <p:nvPr/>
          </p:nvSpPr>
          <p:spPr>
            <a:xfrm rot="10800000">
              <a:off x="5403945" y="1339815"/>
              <a:ext cx="541359" cy="598310"/>
            </a:xfrm>
            <a:custGeom>
              <a:avLst/>
              <a:gdLst/>
              <a:ahLst/>
              <a:cxnLst/>
              <a:rect l="l" t="t" r="r" b="b"/>
              <a:pathLst>
                <a:path w="435509" h="481627">
                  <a:moveTo>
                    <a:pt x="435509" y="481627"/>
                  </a:moveTo>
                  <a:lnTo>
                    <a:pt x="0" y="481627"/>
                  </a:lnTo>
                  <a:lnTo>
                    <a:pt x="217754" y="0"/>
                  </a:lnTo>
                  <a:close/>
                </a:path>
              </a:pathLst>
            </a:custGeom>
            <a:grp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800">
                <a:defRPr/>
              </a:pPr>
              <a:endParaRPr lang="zh-CN" altLang="en-US" sz="1350">
                <a:solidFill>
                  <a:srgbClr val="2E2E2E"/>
                </a:solidFill>
              </a:endParaRPr>
            </a:p>
          </p:txBody>
        </p:sp>
        <p:sp>
          <p:nvSpPr>
            <p:cNvPr id="8" name="等腰三角形 41">
              <a:hlinkClick r:id="rId3"/>
            </p:cNvPr>
            <p:cNvSpPr/>
            <p:nvPr/>
          </p:nvSpPr>
          <p:spPr>
            <a:xfrm rot="10800000">
              <a:off x="3043240" y="1339815"/>
              <a:ext cx="541358" cy="598310"/>
            </a:xfrm>
            <a:custGeom>
              <a:avLst/>
              <a:gdLst/>
              <a:ahLst/>
              <a:cxnLst/>
              <a:rect l="l" t="t" r="r" b="b"/>
              <a:pathLst>
                <a:path w="435509" h="481627">
                  <a:moveTo>
                    <a:pt x="435509" y="481627"/>
                  </a:moveTo>
                  <a:lnTo>
                    <a:pt x="0" y="481627"/>
                  </a:lnTo>
                  <a:lnTo>
                    <a:pt x="217754" y="0"/>
                  </a:lnTo>
                  <a:close/>
                </a:path>
              </a:pathLst>
            </a:custGeom>
            <a:grpFill/>
            <a:ln w="12700" cap="sq">
              <a:solidFill>
                <a:schemeClr val="bg1"/>
              </a:solidFill>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lIns="0" tIns="274216" rIns="0" bIns="47546"/>
            <a:lstStyle/>
            <a:p>
              <a:pPr algn="ctr" defTabSz="950671">
                <a:defRPr/>
              </a:pPr>
              <a:endParaRPr lang="zh-CN" altLang="en-US" sz="3200">
                <a:solidFill>
                  <a:srgbClr val="2E2E2E"/>
                </a:solidFill>
              </a:endParaRPr>
            </a:p>
          </p:txBody>
        </p:sp>
      </p:grpSp>
      <p:grpSp>
        <p:nvGrpSpPr>
          <p:cNvPr id="9" name="组合 8"/>
          <p:cNvGrpSpPr>
            <a:grpSpLocks/>
          </p:cNvGrpSpPr>
          <p:nvPr/>
        </p:nvGrpSpPr>
        <p:grpSpPr bwMode="auto">
          <a:xfrm>
            <a:off x="3808066" y="3194846"/>
            <a:ext cx="3996739" cy="822086"/>
            <a:chOff x="3043240" y="2469414"/>
            <a:chExt cx="2902064" cy="598310"/>
          </a:xfrm>
          <a:solidFill>
            <a:srgbClr val="0070C0"/>
          </a:solidFill>
          <a:effectLst/>
        </p:grpSpPr>
        <p:sp>
          <p:nvSpPr>
            <p:cNvPr id="10" name="等腰三角形 41">
              <a:hlinkClick r:id="rId3"/>
            </p:cNvPr>
            <p:cNvSpPr/>
            <p:nvPr/>
          </p:nvSpPr>
          <p:spPr>
            <a:xfrm>
              <a:off x="5403945" y="2469414"/>
              <a:ext cx="541359" cy="598310"/>
            </a:xfrm>
            <a:custGeom>
              <a:avLst/>
              <a:gdLst/>
              <a:ahLst/>
              <a:cxnLst/>
              <a:rect l="l" t="t" r="r" b="b"/>
              <a:pathLst>
                <a:path w="435509" h="481627">
                  <a:moveTo>
                    <a:pt x="435509" y="481627"/>
                  </a:moveTo>
                  <a:lnTo>
                    <a:pt x="0" y="481627"/>
                  </a:lnTo>
                  <a:lnTo>
                    <a:pt x="217754" y="0"/>
                  </a:lnTo>
                  <a:close/>
                </a:path>
              </a:pathLst>
            </a:custGeom>
            <a:grpFill/>
            <a:ln w="12700" cap="sq">
              <a:solidFill>
                <a:schemeClr val="bg1"/>
              </a:solidFill>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lIns="0" tIns="274216" rIns="0" bIns="47546"/>
            <a:lstStyle/>
            <a:p>
              <a:pPr algn="ctr" defTabSz="950671">
                <a:defRPr/>
              </a:pPr>
              <a:endParaRPr lang="zh-CN" altLang="en-US" sz="3200">
                <a:solidFill>
                  <a:srgbClr val="2E2E2E"/>
                </a:solidFill>
              </a:endParaRPr>
            </a:p>
          </p:txBody>
        </p:sp>
        <p:sp>
          <p:nvSpPr>
            <p:cNvPr id="11" name="等腰三角形 41">
              <a:hlinkClick r:id="rId3"/>
            </p:cNvPr>
            <p:cNvSpPr/>
            <p:nvPr/>
          </p:nvSpPr>
          <p:spPr>
            <a:xfrm>
              <a:off x="3043240" y="2469414"/>
              <a:ext cx="541358" cy="598310"/>
            </a:xfrm>
            <a:custGeom>
              <a:avLst/>
              <a:gdLst/>
              <a:ahLst/>
              <a:cxnLst/>
              <a:rect l="l" t="t" r="r" b="b"/>
              <a:pathLst>
                <a:path w="435509" h="481627">
                  <a:moveTo>
                    <a:pt x="435509" y="481627"/>
                  </a:moveTo>
                  <a:lnTo>
                    <a:pt x="0" y="481627"/>
                  </a:lnTo>
                  <a:lnTo>
                    <a:pt x="217754" y="0"/>
                  </a:lnTo>
                  <a:close/>
                </a:path>
              </a:pathLst>
            </a:custGeom>
            <a:grp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800">
                <a:defRPr/>
              </a:pPr>
              <a:endParaRPr lang="zh-CN" altLang="en-US" sz="1350">
                <a:solidFill>
                  <a:srgbClr val="2E2E2E"/>
                </a:solidFill>
              </a:endParaRPr>
            </a:p>
          </p:txBody>
        </p:sp>
      </p:grpSp>
      <p:sp>
        <p:nvSpPr>
          <p:cNvPr id="12" name="Text Box 11">
            <a:hlinkClick r:id="rId3"/>
          </p:cNvPr>
          <p:cNvSpPr txBox="1">
            <a:spLocks noChangeArrowheads="1"/>
          </p:cNvSpPr>
          <p:nvPr/>
        </p:nvSpPr>
        <p:spPr bwMode="auto">
          <a:xfrm>
            <a:off x="1207110" y="4227812"/>
            <a:ext cx="9591429"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marL="342900" indent="-342900" defTabSz="685800">
              <a:lnSpc>
                <a:spcPct val="150000"/>
              </a:lnSpc>
              <a:buClr>
                <a:srgbClr val="0070C0"/>
              </a:buClr>
              <a:buFont typeface="Arial" panose="020B0604020202020204" pitchFamily="34" charset="0"/>
              <a:buChar char="•"/>
            </a:pPr>
            <a:r>
              <a:rPr lang="zh-CN" altLang="en-US" sz="1600" spc="50" dirty="0">
                <a:solidFill>
                  <a:srgbClr val="2E2E2E"/>
                </a:solidFill>
                <a:latin typeface="微软雅黑" panose="020B0503020204020204" pitchFamily="34" charset="-122"/>
                <a:ea typeface="微软雅黑" panose="020B0503020204020204" pitchFamily="34" charset="-122"/>
              </a:rPr>
              <a:t>在此点击添加文本内容在此点击添加文本内容在此点击添加文本内容在此点击添加文本内容在此点击添加文本内容在此点击添加文本内容在此点击添加文本内容在此点击添加文本内容在此点击添加文本内容在此点击添加文本内容在此点击添加文本内容在此点击添加文本内容</a:t>
            </a:r>
          </a:p>
          <a:p>
            <a:pPr marL="342900" indent="-342900" defTabSz="685800">
              <a:lnSpc>
                <a:spcPct val="150000"/>
              </a:lnSpc>
              <a:buClr>
                <a:srgbClr val="0070C0"/>
              </a:buClr>
              <a:buFont typeface="Arial" panose="020B0604020202020204" pitchFamily="34" charset="0"/>
              <a:buChar char="•"/>
            </a:pPr>
            <a:r>
              <a:rPr lang="zh-CN" altLang="en-US" sz="1600" spc="50" dirty="0">
                <a:solidFill>
                  <a:srgbClr val="2E2E2E"/>
                </a:solidFill>
                <a:latin typeface="微软雅黑" panose="020B0503020204020204" pitchFamily="34" charset="-122"/>
                <a:ea typeface="微软雅黑" panose="020B0503020204020204" pitchFamily="34" charset="-122"/>
              </a:rPr>
              <a:t>在此点击添加文本内容在此点击添加文本内容在此点击添加文本内容在此点击添加文本内容</a:t>
            </a:r>
          </a:p>
          <a:p>
            <a:pPr defTabSz="685800">
              <a:lnSpc>
                <a:spcPct val="150000"/>
              </a:lnSpc>
              <a:buClr>
                <a:srgbClr val="0070C0"/>
              </a:buClr>
            </a:pPr>
            <a:endParaRPr lang="zh-CN" altLang="en-US" sz="1600" spc="50" dirty="0">
              <a:solidFill>
                <a:srgbClr val="2E2E2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853414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12" presetClass="entr" presetSubtype="4" fill="hold" nodeType="withEffect">
                                  <p:stCondLst>
                                    <p:cond delay="40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p:tgtEl>
                                          <p:spTgt spid="9"/>
                                        </p:tgtEl>
                                        <p:attrNameLst>
                                          <p:attrName>ppt_y</p:attrName>
                                        </p:attrNameLst>
                                      </p:cBhvr>
                                      <p:tavLst>
                                        <p:tav tm="0">
                                          <p:val>
                                            <p:strVal val="#ppt_y+#ppt_h*1.125000"/>
                                          </p:val>
                                        </p:tav>
                                        <p:tav tm="100000">
                                          <p:val>
                                            <p:strVal val="#ppt_y"/>
                                          </p:val>
                                        </p:tav>
                                      </p:tavLst>
                                    </p:anim>
                                    <p:animEffect transition="in" filter="wipe(up)">
                                      <p:cBhvr>
                                        <p:cTn id="13" dur="500"/>
                                        <p:tgtEl>
                                          <p:spTgt spid="9"/>
                                        </p:tgtEl>
                                      </p:cBhvr>
                                    </p:animEffect>
                                  </p:childTnLst>
                                </p:cTn>
                              </p:par>
                              <p:par>
                                <p:cTn id="14" presetID="12" presetClass="entr" presetSubtype="1" fill="hold" nodeType="withEffect">
                                  <p:stCondLst>
                                    <p:cond delay="4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p:tgtEl>
                                          <p:spTgt spid="6"/>
                                        </p:tgtEl>
                                        <p:attrNameLst>
                                          <p:attrName>ppt_y</p:attrName>
                                        </p:attrNameLst>
                                      </p:cBhvr>
                                      <p:tavLst>
                                        <p:tav tm="0">
                                          <p:val>
                                            <p:strVal val="#ppt_y-#ppt_h*1.125000"/>
                                          </p:val>
                                        </p:tav>
                                        <p:tav tm="100000">
                                          <p:val>
                                            <p:strVal val="#ppt_y"/>
                                          </p:val>
                                        </p:tav>
                                      </p:tavLst>
                                    </p:anim>
                                    <p:animEffect transition="in" filter="wipe(down)">
                                      <p:cBhvr>
                                        <p:cTn id="17" dur="500"/>
                                        <p:tgtEl>
                                          <p:spTgt spid="6"/>
                                        </p:tgtEl>
                                      </p:cBhvr>
                                    </p:animEffect>
                                  </p:childTnLst>
                                </p:cTn>
                              </p:par>
                              <p:par>
                                <p:cTn id="18" presetID="53" presetClass="entr" presetSubtype="16" fill="hold" nodeType="withEffect">
                                  <p:stCondLst>
                                    <p:cond delay="400"/>
                                  </p:stCondLst>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ppt_w</p:attrName>
                                        </p:attrNameLst>
                                      </p:cBhvr>
                                      <p:tavLst>
                                        <p:tav tm="0">
                                          <p:val>
                                            <p:fltVal val="0"/>
                                          </p:val>
                                        </p:tav>
                                        <p:tav tm="100000">
                                          <p:val>
                                            <p:strVal val="#ppt_w"/>
                                          </p:val>
                                        </p:tav>
                                      </p:tavLst>
                                    </p:anim>
                                    <p:anim calcmode="lin" valueType="num">
                                      <p:cBhvr>
                                        <p:cTn id="21" dur="500" fill="hold"/>
                                        <p:tgtEl>
                                          <p:spTgt spid="4"/>
                                        </p:tgtEl>
                                        <p:attrNameLst>
                                          <p:attrName>ppt_h</p:attrName>
                                        </p:attrNameLst>
                                      </p:cBhvr>
                                      <p:tavLst>
                                        <p:tav tm="0">
                                          <p:val>
                                            <p:fltVal val="0"/>
                                          </p:val>
                                        </p:tav>
                                        <p:tav tm="100000">
                                          <p:val>
                                            <p:strVal val="#ppt_h"/>
                                          </p:val>
                                        </p:tav>
                                      </p:tavLst>
                                    </p:anim>
                                    <p:animEffect transition="in" filter="fade">
                                      <p:cBhvr>
                                        <p:cTn id="22" dur="500"/>
                                        <p:tgtEl>
                                          <p:spTgt spid="4"/>
                                        </p:tgtEl>
                                      </p:cBhvr>
                                    </p:animEffect>
                                  </p:childTnLst>
                                </p:cTn>
                              </p:par>
                              <p:par>
                                <p:cTn id="23" presetID="53" presetClass="entr" presetSubtype="16" fill="hold" nodeType="withEffect">
                                  <p:stCondLst>
                                    <p:cond delay="40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par>
                                <p:cTn id="28" presetID="53" presetClass="entr" presetSubtype="16" fill="hold" nodeType="withEffect">
                                  <p:stCondLst>
                                    <p:cond delay="400"/>
                                  </p:stCondLst>
                                  <p:childTnLst>
                                    <p:set>
                                      <p:cBhvr>
                                        <p:cTn id="29" dur="1" fill="hold">
                                          <p:stCondLst>
                                            <p:cond delay="0"/>
                                          </p:stCondLst>
                                        </p:cTn>
                                        <p:tgtEl>
                                          <p:spTgt spid="3"/>
                                        </p:tgtEl>
                                        <p:attrNameLst>
                                          <p:attrName>style.visibility</p:attrName>
                                        </p:attrNameLst>
                                      </p:cBhvr>
                                      <p:to>
                                        <p:strVal val="visible"/>
                                      </p:to>
                                    </p:set>
                                    <p:anim calcmode="lin" valueType="num">
                                      <p:cBhvr>
                                        <p:cTn id="30" dur="500" fill="hold"/>
                                        <p:tgtEl>
                                          <p:spTgt spid="3"/>
                                        </p:tgtEl>
                                        <p:attrNameLst>
                                          <p:attrName>ppt_w</p:attrName>
                                        </p:attrNameLst>
                                      </p:cBhvr>
                                      <p:tavLst>
                                        <p:tav tm="0">
                                          <p:val>
                                            <p:fltVal val="0"/>
                                          </p:val>
                                        </p:tav>
                                        <p:tav tm="100000">
                                          <p:val>
                                            <p:strVal val="#ppt_w"/>
                                          </p:val>
                                        </p:tav>
                                      </p:tavLst>
                                    </p:anim>
                                    <p:anim calcmode="lin" valueType="num">
                                      <p:cBhvr>
                                        <p:cTn id="31" dur="500" fill="hold"/>
                                        <p:tgtEl>
                                          <p:spTgt spid="3"/>
                                        </p:tgtEl>
                                        <p:attrNameLst>
                                          <p:attrName>ppt_h</p:attrName>
                                        </p:attrNameLst>
                                      </p:cBhvr>
                                      <p:tavLst>
                                        <p:tav tm="0">
                                          <p:val>
                                            <p:fltVal val="0"/>
                                          </p:val>
                                        </p:tav>
                                        <p:tav tm="100000">
                                          <p:val>
                                            <p:strVal val="#ppt_h"/>
                                          </p:val>
                                        </p:tav>
                                      </p:tavLst>
                                    </p:anim>
                                    <p:animEffect transition="in" filter="fade">
                                      <p:cBhvr>
                                        <p:cTn id="32" dur="500"/>
                                        <p:tgtEl>
                                          <p:spTgt spid="3"/>
                                        </p:tgtEl>
                                      </p:cBhvr>
                                    </p:animEffect>
                                  </p:childTnLst>
                                </p:cTn>
                              </p:par>
                              <p:par>
                                <p:cTn id="33" presetID="23" presetClass="entr" presetSubtype="16" fill="hold" grpId="0" nodeType="withEffect">
                                  <p:stCondLst>
                                    <p:cond delay="700"/>
                                  </p:stCondLst>
                                  <p:childTnLst>
                                    <p:set>
                                      <p:cBhvr>
                                        <p:cTn id="34" dur="1" fill="hold">
                                          <p:stCondLst>
                                            <p:cond delay="0"/>
                                          </p:stCondLst>
                                        </p:cTn>
                                        <p:tgtEl>
                                          <p:spTgt spid="12"/>
                                        </p:tgtEl>
                                        <p:attrNameLst>
                                          <p:attrName>style.visibility</p:attrName>
                                        </p:attrNameLst>
                                      </p:cBhvr>
                                      <p:to>
                                        <p:strVal val="visible"/>
                                      </p:to>
                                    </p:set>
                                    <p:anim calcmode="lin" valueType="num">
                                      <p:cBhvr>
                                        <p:cTn id="35" dur="500" fill="hold"/>
                                        <p:tgtEl>
                                          <p:spTgt spid="12"/>
                                        </p:tgtEl>
                                        <p:attrNameLst>
                                          <p:attrName>ppt_w</p:attrName>
                                        </p:attrNameLst>
                                      </p:cBhvr>
                                      <p:tavLst>
                                        <p:tav tm="0">
                                          <p:val>
                                            <p:fltVal val="0"/>
                                          </p:val>
                                        </p:tav>
                                        <p:tav tm="100000">
                                          <p:val>
                                            <p:strVal val="#ppt_w"/>
                                          </p:val>
                                        </p:tav>
                                      </p:tavLst>
                                    </p:anim>
                                    <p:anim calcmode="lin" valueType="num">
                                      <p:cBhvr>
                                        <p:cTn id="36" dur="500" fill="hold"/>
                                        <p:tgtEl>
                                          <p:spTgt spid="1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923330"/>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公司理念 </a:t>
            </a:r>
            <a:r>
              <a:rPr lang="en-US" altLang="zh-CN" b="1" dirty="0">
                <a:solidFill>
                  <a:schemeClr val="bg1"/>
                </a:solidFill>
                <a:latin typeface="微软雅黑" pitchFamily="34" charset="-122"/>
                <a:ea typeface="微软雅黑" pitchFamily="34" charset="-122"/>
              </a:rPr>
              <a:t>Company concepts</a:t>
            </a: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a:p>
            <a:pPr fontAlgn="base">
              <a:spcBef>
                <a:spcPct val="0"/>
              </a:spcBef>
              <a:spcAft>
                <a:spcPct val="0"/>
              </a:spcAft>
            </a:pPr>
            <a:endParaRPr lang="en-US" altLang="zh-CN" b="1" dirty="0">
              <a:solidFill>
                <a:schemeClr val="bg1"/>
              </a:solidFill>
              <a:latin typeface="微软雅黑" pitchFamily="34" charset="-122"/>
              <a:ea typeface="微软雅黑" pitchFamily="34" charset="-122"/>
            </a:endParaRPr>
          </a:p>
        </p:txBody>
      </p:sp>
      <p:sp>
        <p:nvSpPr>
          <p:cNvPr id="59" name="TextBox 1"/>
          <p:cNvSpPr txBox="1"/>
          <p:nvPr/>
        </p:nvSpPr>
        <p:spPr>
          <a:xfrm>
            <a:off x="7271553" y="1880857"/>
            <a:ext cx="2233304" cy="502766"/>
          </a:xfrm>
          <a:prstGeom prst="rect">
            <a:avLst/>
          </a:prstGeom>
          <a:noFill/>
        </p:spPr>
        <p:txBody>
          <a:bodyPr wrap="none" rtlCol="0">
            <a:spAutoFit/>
          </a:bodyPr>
          <a:lstStyle/>
          <a:p>
            <a:pPr fontAlgn="base">
              <a:spcBef>
                <a:spcPct val="0"/>
              </a:spcBef>
              <a:spcAft>
                <a:spcPct val="0"/>
              </a:spcAft>
            </a:pPr>
            <a:r>
              <a:rPr lang="zh-CN" altLang="en-US" sz="2667" dirty="0">
                <a:solidFill>
                  <a:prstClr val="black"/>
                </a:solidFill>
                <a:latin typeface="微软雅黑" pitchFamily="34" charset="-122"/>
                <a:ea typeface="微软雅黑" pitchFamily="34" charset="-122"/>
              </a:rPr>
              <a:t>诚信铸就品质</a:t>
            </a:r>
          </a:p>
        </p:txBody>
      </p:sp>
      <p:sp>
        <p:nvSpPr>
          <p:cNvPr id="60" name="TextBox 2"/>
          <p:cNvSpPr txBox="1"/>
          <p:nvPr/>
        </p:nvSpPr>
        <p:spPr>
          <a:xfrm>
            <a:off x="8101815" y="2511477"/>
            <a:ext cx="2233304" cy="502766"/>
          </a:xfrm>
          <a:prstGeom prst="rect">
            <a:avLst/>
          </a:prstGeom>
          <a:noFill/>
        </p:spPr>
        <p:txBody>
          <a:bodyPr wrap="none" rtlCol="0">
            <a:spAutoFit/>
          </a:bodyPr>
          <a:lstStyle/>
          <a:p>
            <a:pPr fontAlgn="base">
              <a:spcBef>
                <a:spcPct val="0"/>
              </a:spcBef>
              <a:spcAft>
                <a:spcPct val="0"/>
              </a:spcAft>
            </a:pPr>
            <a:r>
              <a:rPr lang="zh-CN" altLang="en-US" sz="2667" dirty="0">
                <a:solidFill>
                  <a:prstClr val="black"/>
                </a:solidFill>
                <a:latin typeface="微软雅黑" pitchFamily="34" charset="-122"/>
                <a:ea typeface="微软雅黑" pitchFamily="34" charset="-122"/>
              </a:rPr>
              <a:t>创新引领未来</a:t>
            </a:r>
          </a:p>
        </p:txBody>
      </p:sp>
      <p:sp>
        <p:nvSpPr>
          <p:cNvPr id="61" name="TextBox 4"/>
          <p:cNvSpPr txBox="1"/>
          <p:nvPr/>
        </p:nvSpPr>
        <p:spPr>
          <a:xfrm>
            <a:off x="1460716" y="2326288"/>
            <a:ext cx="1107996" cy="461665"/>
          </a:xfrm>
          <a:prstGeom prst="rect">
            <a:avLst/>
          </a:prstGeom>
          <a:noFill/>
        </p:spPr>
        <p:txBody>
          <a:bodyPr wrap="none" rtlCol="0">
            <a:spAutoFit/>
          </a:bodyPr>
          <a:lstStyle/>
          <a:p>
            <a:pPr fontAlgn="base">
              <a:spcBef>
                <a:spcPct val="0"/>
              </a:spcBef>
              <a:spcAft>
                <a:spcPct val="0"/>
              </a:spcAft>
            </a:pPr>
            <a:r>
              <a:rPr lang="zh-CN" altLang="en-US" sz="2400" b="1" dirty="0">
                <a:solidFill>
                  <a:srgbClr val="002060"/>
                </a:solidFill>
                <a:latin typeface="微软雅黑" pitchFamily="34" charset="-122"/>
                <a:ea typeface="微软雅黑" pitchFamily="34" charset="-122"/>
              </a:rPr>
              <a:t>远见力</a:t>
            </a:r>
          </a:p>
        </p:txBody>
      </p:sp>
      <p:sp>
        <p:nvSpPr>
          <p:cNvPr id="62" name="TextBox 5"/>
          <p:cNvSpPr txBox="1"/>
          <p:nvPr/>
        </p:nvSpPr>
        <p:spPr>
          <a:xfrm>
            <a:off x="2405081" y="5183918"/>
            <a:ext cx="1107996" cy="461665"/>
          </a:xfrm>
          <a:prstGeom prst="rect">
            <a:avLst/>
          </a:prstGeom>
          <a:noFill/>
        </p:spPr>
        <p:txBody>
          <a:bodyPr wrap="none" rtlCol="0">
            <a:spAutoFit/>
          </a:bodyPr>
          <a:lstStyle/>
          <a:p>
            <a:pPr fontAlgn="base">
              <a:spcBef>
                <a:spcPct val="0"/>
              </a:spcBef>
              <a:spcAft>
                <a:spcPct val="0"/>
              </a:spcAft>
            </a:pPr>
            <a:r>
              <a:rPr lang="zh-CN" altLang="en-US" sz="2400" b="1" dirty="0">
                <a:solidFill>
                  <a:srgbClr val="002060"/>
                </a:solidFill>
                <a:latin typeface="微软雅黑" pitchFamily="34" charset="-122"/>
                <a:ea typeface="微软雅黑" pitchFamily="34" charset="-122"/>
              </a:rPr>
              <a:t>执行力</a:t>
            </a:r>
          </a:p>
        </p:txBody>
      </p:sp>
      <p:sp>
        <p:nvSpPr>
          <p:cNvPr id="63" name="TextBox 6"/>
          <p:cNvSpPr txBox="1"/>
          <p:nvPr/>
        </p:nvSpPr>
        <p:spPr>
          <a:xfrm>
            <a:off x="4614551" y="4363181"/>
            <a:ext cx="1107996" cy="461665"/>
          </a:xfrm>
          <a:prstGeom prst="rect">
            <a:avLst/>
          </a:prstGeom>
          <a:noFill/>
        </p:spPr>
        <p:txBody>
          <a:bodyPr wrap="none" rtlCol="0">
            <a:spAutoFit/>
          </a:bodyPr>
          <a:lstStyle/>
          <a:p>
            <a:pPr fontAlgn="base">
              <a:spcBef>
                <a:spcPct val="0"/>
              </a:spcBef>
              <a:spcAft>
                <a:spcPct val="0"/>
              </a:spcAft>
            </a:pPr>
            <a:r>
              <a:rPr lang="zh-CN" altLang="en-US" sz="2400" b="1" dirty="0">
                <a:solidFill>
                  <a:srgbClr val="002060"/>
                </a:solidFill>
                <a:latin typeface="微软雅黑" pitchFamily="34" charset="-122"/>
                <a:ea typeface="微软雅黑" pitchFamily="34" charset="-122"/>
              </a:rPr>
              <a:t>感召力</a:t>
            </a:r>
          </a:p>
        </p:txBody>
      </p:sp>
      <p:sp>
        <p:nvSpPr>
          <p:cNvPr id="64" name="TextBox 7"/>
          <p:cNvSpPr txBox="1"/>
          <p:nvPr/>
        </p:nvSpPr>
        <p:spPr>
          <a:xfrm>
            <a:off x="3978480" y="2736192"/>
            <a:ext cx="1107996" cy="461665"/>
          </a:xfrm>
          <a:prstGeom prst="rect">
            <a:avLst/>
          </a:prstGeom>
          <a:noFill/>
        </p:spPr>
        <p:txBody>
          <a:bodyPr wrap="none" rtlCol="0">
            <a:spAutoFit/>
          </a:bodyPr>
          <a:lstStyle/>
          <a:p>
            <a:pPr fontAlgn="base">
              <a:spcBef>
                <a:spcPct val="0"/>
              </a:spcBef>
              <a:spcAft>
                <a:spcPct val="0"/>
              </a:spcAft>
            </a:pPr>
            <a:r>
              <a:rPr lang="zh-CN" altLang="en-US" sz="2400" b="1" dirty="0">
                <a:solidFill>
                  <a:srgbClr val="002060"/>
                </a:solidFill>
                <a:latin typeface="微软雅黑" pitchFamily="34" charset="-122"/>
                <a:ea typeface="微软雅黑" pitchFamily="34" charset="-122"/>
              </a:rPr>
              <a:t>决策力</a:t>
            </a:r>
          </a:p>
        </p:txBody>
      </p:sp>
      <p:sp>
        <p:nvSpPr>
          <p:cNvPr id="65" name="TextBox 8"/>
          <p:cNvSpPr txBox="1"/>
          <p:nvPr/>
        </p:nvSpPr>
        <p:spPr>
          <a:xfrm>
            <a:off x="1358533" y="3752248"/>
            <a:ext cx="1107996" cy="461665"/>
          </a:xfrm>
          <a:prstGeom prst="rect">
            <a:avLst/>
          </a:prstGeom>
          <a:noFill/>
        </p:spPr>
        <p:txBody>
          <a:bodyPr wrap="none" rtlCol="0">
            <a:spAutoFit/>
          </a:bodyPr>
          <a:lstStyle/>
          <a:p>
            <a:pPr fontAlgn="base">
              <a:spcBef>
                <a:spcPct val="0"/>
              </a:spcBef>
              <a:spcAft>
                <a:spcPct val="0"/>
              </a:spcAft>
            </a:pPr>
            <a:r>
              <a:rPr lang="zh-CN" altLang="en-US" sz="2400" b="1" dirty="0">
                <a:solidFill>
                  <a:srgbClr val="002060"/>
                </a:solidFill>
                <a:latin typeface="微软雅黑" pitchFamily="34" charset="-122"/>
                <a:ea typeface="微软雅黑" pitchFamily="34" charset="-122"/>
              </a:rPr>
              <a:t>创新力</a:t>
            </a:r>
          </a:p>
        </p:txBody>
      </p:sp>
      <p:grpSp>
        <p:nvGrpSpPr>
          <p:cNvPr id="66" name="组合 65"/>
          <p:cNvGrpSpPr/>
          <p:nvPr/>
        </p:nvGrpSpPr>
        <p:grpSpPr>
          <a:xfrm>
            <a:off x="2567074" y="2638951"/>
            <a:ext cx="1302476" cy="1302476"/>
            <a:chOff x="304800" y="673100"/>
            <a:chExt cx="4000500" cy="4000500"/>
          </a:xfrm>
          <a:effectLst>
            <a:outerShdw blurRad="444500" dist="254000" dir="8100000" algn="tr" rotWithShape="0">
              <a:prstClr val="black">
                <a:alpha val="50000"/>
              </a:prstClr>
            </a:outerShdw>
          </a:effectLst>
        </p:grpSpPr>
        <p:sp>
          <p:nvSpPr>
            <p:cNvPr id="67" name="同心圆 6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sp>
        <p:nvSpPr>
          <p:cNvPr id="69" name="椭圆 68"/>
          <p:cNvSpPr/>
          <p:nvPr/>
        </p:nvSpPr>
        <p:spPr>
          <a:xfrm>
            <a:off x="1433483" y="4388675"/>
            <a:ext cx="969388" cy="969388"/>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70" name="椭圆 69"/>
          <p:cNvSpPr/>
          <p:nvPr/>
        </p:nvSpPr>
        <p:spPr>
          <a:xfrm>
            <a:off x="4469385" y="3917877"/>
            <a:ext cx="366369" cy="36636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nvGrpSpPr>
          <p:cNvPr id="71" name="组合 70"/>
          <p:cNvGrpSpPr/>
          <p:nvPr/>
        </p:nvGrpSpPr>
        <p:grpSpPr>
          <a:xfrm>
            <a:off x="5168119" y="3044877"/>
            <a:ext cx="831871" cy="831871"/>
            <a:chOff x="304800" y="673100"/>
            <a:chExt cx="4000500" cy="4000500"/>
          </a:xfrm>
          <a:effectLst>
            <a:outerShdw blurRad="317500" dist="190500" dir="8100000" algn="tr" rotWithShape="0">
              <a:prstClr val="black">
                <a:alpha val="50000"/>
              </a:prstClr>
            </a:outerShdw>
          </a:effectLst>
        </p:grpSpPr>
        <p:sp>
          <p:nvSpPr>
            <p:cNvPr id="72" name="同心圆 7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73" name="椭圆 7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grpSp>
        <p:nvGrpSpPr>
          <p:cNvPr id="74" name="组合 73"/>
          <p:cNvGrpSpPr/>
          <p:nvPr/>
        </p:nvGrpSpPr>
        <p:grpSpPr>
          <a:xfrm>
            <a:off x="1599042" y="5489142"/>
            <a:ext cx="293036" cy="293036"/>
            <a:chOff x="304800" y="673100"/>
            <a:chExt cx="4000500" cy="4000500"/>
          </a:xfrm>
          <a:effectLst>
            <a:outerShdw blurRad="381000" dist="152400" dir="8100000" algn="tr" rotWithShape="0">
              <a:prstClr val="black">
                <a:alpha val="70000"/>
              </a:prstClr>
            </a:outerShdw>
          </a:effectLst>
        </p:grpSpPr>
        <p:sp>
          <p:nvSpPr>
            <p:cNvPr id="75" name="同心圆 7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76" name="椭圆 75"/>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grpSp>
        <p:nvGrpSpPr>
          <p:cNvPr id="77" name="组合 76"/>
          <p:cNvGrpSpPr/>
          <p:nvPr/>
        </p:nvGrpSpPr>
        <p:grpSpPr>
          <a:xfrm>
            <a:off x="1231907" y="3387331"/>
            <a:ext cx="383892" cy="383892"/>
            <a:chOff x="304800" y="673100"/>
            <a:chExt cx="4000500" cy="4000500"/>
          </a:xfrm>
          <a:effectLst>
            <a:outerShdw blurRad="381000" dist="152400" dir="8100000" algn="tr" rotWithShape="0">
              <a:prstClr val="black">
                <a:alpha val="7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79" name="椭圆 7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sp>
        <p:nvSpPr>
          <p:cNvPr id="80" name="椭圆 79"/>
          <p:cNvSpPr/>
          <p:nvPr/>
        </p:nvSpPr>
        <p:spPr>
          <a:xfrm>
            <a:off x="4380298" y="2052532"/>
            <a:ext cx="366369" cy="36636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81" name="椭圆 80"/>
          <p:cNvSpPr/>
          <p:nvPr/>
        </p:nvSpPr>
        <p:spPr>
          <a:xfrm>
            <a:off x="5348744" y="5522645"/>
            <a:ext cx="183185" cy="183185"/>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nvGrpSpPr>
          <p:cNvPr id="82" name="组合 81"/>
          <p:cNvGrpSpPr/>
          <p:nvPr/>
        </p:nvGrpSpPr>
        <p:grpSpPr>
          <a:xfrm>
            <a:off x="3712487" y="4439821"/>
            <a:ext cx="850995" cy="850995"/>
            <a:chOff x="304800" y="673100"/>
            <a:chExt cx="4000500" cy="4000500"/>
          </a:xfrm>
          <a:effectLst>
            <a:outerShdw blurRad="317500" dist="190500" dir="8100000" algn="tr" rotWithShape="0">
              <a:prstClr val="black">
                <a:alpha val="50000"/>
              </a:prstClr>
            </a:outerShdw>
          </a:effectLst>
        </p:grpSpPr>
        <p:sp>
          <p:nvSpPr>
            <p:cNvPr id="83" name="同心圆 8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84" name="椭圆 8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grpSp>
      <p:sp>
        <p:nvSpPr>
          <p:cNvPr id="85" name="椭圆 84"/>
          <p:cNvSpPr/>
          <p:nvPr/>
        </p:nvSpPr>
        <p:spPr>
          <a:xfrm>
            <a:off x="2674785" y="1686162"/>
            <a:ext cx="366369" cy="36636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endParaRPr>
          </a:p>
        </p:txBody>
      </p:sp>
      <p:sp>
        <p:nvSpPr>
          <p:cNvPr id="86" name="椭圆 85"/>
          <p:cNvSpPr/>
          <p:nvPr/>
        </p:nvSpPr>
        <p:spPr>
          <a:xfrm>
            <a:off x="3620894" y="4169981"/>
            <a:ext cx="183185" cy="183185"/>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rgbClr val="C00000"/>
              </a:solidFill>
              <a:latin typeface="微软雅黑" pitchFamily="34" charset="-122"/>
              <a:ea typeface="微软雅黑" pitchFamily="34" charset="-122"/>
            </a:endParaRPr>
          </a:p>
        </p:txBody>
      </p:sp>
      <p:sp>
        <p:nvSpPr>
          <p:cNvPr id="87" name="TextBox 30"/>
          <p:cNvSpPr txBox="1"/>
          <p:nvPr/>
        </p:nvSpPr>
        <p:spPr>
          <a:xfrm>
            <a:off x="6672064" y="3092317"/>
            <a:ext cx="4608512" cy="3416320"/>
          </a:xfrm>
          <a:prstGeom prst="rect">
            <a:avLst/>
          </a:prstGeom>
          <a:noFill/>
        </p:spPr>
        <p:txBody>
          <a:bodyPr wrap="square" rtlCol="0">
            <a:spAutoFit/>
          </a:bodyPr>
          <a:lstStyle/>
          <a:p>
            <a:pPr fontAlgn="base">
              <a:lnSpc>
                <a:spcPct val="150000"/>
              </a:lnSpc>
              <a:spcBef>
                <a:spcPct val="0"/>
              </a:spcBef>
              <a:spcAft>
                <a:spcPct val="0"/>
              </a:spcAft>
            </a:pPr>
            <a:r>
              <a:rPr lang="zh-CN" altLang="en-US" sz="1600" dirty="0">
                <a:solidFill>
                  <a:srgbClr val="484848"/>
                </a:solidFill>
                <a:latin typeface="微软雅黑" pitchFamily="34" charset="-122"/>
                <a:ea typeface="微软雅黑" pitchFamily="34" charset="-122"/>
              </a:rPr>
              <a:t>       </a:t>
            </a:r>
            <a:r>
              <a:rPr lang="zh-CN" altLang="en-US" sz="1600" dirty="0">
                <a:latin typeface="微软雅黑" pitchFamily="34" charset="-122"/>
                <a:ea typeface="微软雅黑" pitchFamily="34" charset="-122"/>
              </a:rPr>
              <a:t>点击输入简要文字内容，文字内容需概括精炼，不用多余的文字修饰，言简意赅的说明分项内容。点击输入简要文字内容，文字内容需概括精炼，不用多余的文字修饰，言简意赅的说明分项内容</a:t>
            </a:r>
            <a:r>
              <a:rPr lang="en-US" altLang="zh-CN" sz="1600" dirty="0">
                <a:latin typeface="微软雅黑" pitchFamily="34" charset="-122"/>
                <a:ea typeface="微软雅黑" pitchFamily="34" charset="-122"/>
              </a:rPr>
              <a:t>……</a:t>
            </a:r>
          </a:p>
          <a:p>
            <a:pPr fontAlgn="base">
              <a:lnSpc>
                <a:spcPct val="150000"/>
              </a:lnSpc>
              <a:spcBef>
                <a:spcPct val="0"/>
              </a:spcBef>
              <a:spcAft>
                <a:spcPct val="0"/>
              </a:spcAft>
            </a:pPr>
            <a:r>
              <a:rPr lang="zh-CN" altLang="en-US" sz="1600" dirty="0">
                <a:latin typeface="微软雅黑" pitchFamily="34" charset="-122"/>
                <a:ea typeface="微软雅黑" pitchFamily="34" charset="-122"/>
              </a:rPr>
              <a:t>       点击输入简要文字内容，文字内容需概括精炼，不用多余的文字修饰，言简意赅的说明分项内容</a:t>
            </a:r>
            <a:r>
              <a:rPr lang="en-US" altLang="zh-CN" sz="1600" dirty="0">
                <a:latin typeface="微软雅黑" pitchFamily="34" charset="-122"/>
                <a:ea typeface="微软雅黑" pitchFamily="34" charset="-122"/>
              </a:rPr>
              <a:t>……</a:t>
            </a:r>
          </a:p>
          <a:p>
            <a:pPr fontAlgn="base">
              <a:lnSpc>
                <a:spcPct val="150000"/>
              </a:lnSpc>
              <a:spcBef>
                <a:spcPct val="0"/>
              </a:spcBef>
              <a:spcAft>
                <a:spcPct val="0"/>
              </a:spcAft>
            </a:pPr>
            <a:endParaRPr lang="en-US" altLang="zh-CN" sz="1600" dirty="0">
              <a:latin typeface="微软雅黑" pitchFamily="34" charset="-122"/>
              <a:ea typeface="微软雅黑" pitchFamily="34" charset="-122"/>
            </a:endParaRPr>
          </a:p>
        </p:txBody>
      </p:sp>
    </p:spTree>
    <p:extLst>
      <p:ext uri="{BB962C8B-B14F-4D97-AF65-F5344CB8AC3E}">
        <p14:creationId xmlns:p14="http://schemas.microsoft.com/office/powerpoint/2010/main" val="5157603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1"/>
                                        </p:tgtEl>
                                        <p:attrNameLst>
                                          <p:attrName>style.visibility</p:attrName>
                                        </p:attrNameLst>
                                      </p:cBhvr>
                                      <p:to>
                                        <p:strVal val="visible"/>
                                      </p:to>
                                    </p:set>
                                    <p:anim calcmode="lin" valueType="num">
                                      <p:cBhvr>
                                        <p:cTn id="13" dur="500" fill="hold"/>
                                        <p:tgtEl>
                                          <p:spTgt spid="61"/>
                                        </p:tgtEl>
                                        <p:attrNameLst>
                                          <p:attrName>ppt_w</p:attrName>
                                        </p:attrNameLst>
                                      </p:cBhvr>
                                      <p:tavLst>
                                        <p:tav tm="0">
                                          <p:val>
                                            <p:fltVal val="0"/>
                                          </p:val>
                                        </p:tav>
                                        <p:tav tm="100000">
                                          <p:val>
                                            <p:strVal val="#ppt_w"/>
                                          </p:val>
                                        </p:tav>
                                      </p:tavLst>
                                    </p:anim>
                                    <p:anim calcmode="lin" valueType="num">
                                      <p:cBhvr>
                                        <p:cTn id="14" dur="500" fill="hold"/>
                                        <p:tgtEl>
                                          <p:spTgt spid="61"/>
                                        </p:tgtEl>
                                        <p:attrNameLst>
                                          <p:attrName>ppt_h</p:attrName>
                                        </p:attrNameLst>
                                      </p:cBhvr>
                                      <p:tavLst>
                                        <p:tav tm="0">
                                          <p:val>
                                            <p:fltVal val="0"/>
                                          </p:val>
                                        </p:tav>
                                        <p:tav tm="100000">
                                          <p:val>
                                            <p:strVal val="#ppt_h"/>
                                          </p:val>
                                        </p:tav>
                                      </p:tavLst>
                                    </p:anim>
                                    <p:animEffect transition="in" filter="fade">
                                      <p:cBhvr>
                                        <p:cTn id="15" dur="500"/>
                                        <p:tgtEl>
                                          <p:spTgt spid="61"/>
                                        </p:tgtEl>
                                      </p:cBhvr>
                                    </p:animEffect>
                                  </p:childTnLst>
                                </p:cTn>
                              </p:par>
                              <p:par>
                                <p:cTn id="16" presetID="53" presetClass="entr" presetSubtype="16" fill="hold" grpId="0" nodeType="withEffect">
                                  <p:stCondLst>
                                    <p:cond delay="200"/>
                                  </p:stCondLst>
                                  <p:childTnLst>
                                    <p:set>
                                      <p:cBhvr>
                                        <p:cTn id="17" dur="1" fill="hold">
                                          <p:stCondLst>
                                            <p:cond delay="0"/>
                                          </p:stCondLst>
                                        </p:cTn>
                                        <p:tgtEl>
                                          <p:spTgt spid="62"/>
                                        </p:tgtEl>
                                        <p:attrNameLst>
                                          <p:attrName>style.visibility</p:attrName>
                                        </p:attrNameLst>
                                      </p:cBhvr>
                                      <p:to>
                                        <p:strVal val="visible"/>
                                      </p:to>
                                    </p:set>
                                    <p:anim calcmode="lin" valueType="num">
                                      <p:cBhvr>
                                        <p:cTn id="18" dur="500" fill="hold"/>
                                        <p:tgtEl>
                                          <p:spTgt spid="62"/>
                                        </p:tgtEl>
                                        <p:attrNameLst>
                                          <p:attrName>ppt_w</p:attrName>
                                        </p:attrNameLst>
                                      </p:cBhvr>
                                      <p:tavLst>
                                        <p:tav tm="0">
                                          <p:val>
                                            <p:fltVal val="0"/>
                                          </p:val>
                                        </p:tav>
                                        <p:tav tm="100000">
                                          <p:val>
                                            <p:strVal val="#ppt_w"/>
                                          </p:val>
                                        </p:tav>
                                      </p:tavLst>
                                    </p:anim>
                                    <p:anim calcmode="lin" valueType="num">
                                      <p:cBhvr>
                                        <p:cTn id="19" dur="500" fill="hold"/>
                                        <p:tgtEl>
                                          <p:spTgt spid="62"/>
                                        </p:tgtEl>
                                        <p:attrNameLst>
                                          <p:attrName>ppt_h</p:attrName>
                                        </p:attrNameLst>
                                      </p:cBhvr>
                                      <p:tavLst>
                                        <p:tav tm="0">
                                          <p:val>
                                            <p:fltVal val="0"/>
                                          </p:val>
                                        </p:tav>
                                        <p:tav tm="100000">
                                          <p:val>
                                            <p:strVal val="#ppt_h"/>
                                          </p:val>
                                        </p:tav>
                                      </p:tavLst>
                                    </p:anim>
                                    <p:animEffect transition="in" filter="fade">
                                      <p:cBhvr>
                                        <p:cTn id="20" dur="500"/>
                                        <p:tgtEl>
                                          <p:spTgt spid="62"/>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63"/>
                                        </p:tgtEl>
                                        <p:attrNameLst>
                                          <p:attrName>style.visibility</p:attrName>
                                        </p:attrNameLst>
                                      </p:cBhvr>
                                      <p:to>
                                        <p:strVal val="visible"/>
                                      </p:to>
                                    </p:set>
                                    <p:anim calcmode="lin" valueType="num">
                                      <p:cBhvr>
                                        <p:cTn id="23" dur="500" fill="hold"/>
                                        <p:tgtEl>
                                          <p:spTgt spid="63"/>
                                        </p:tgtEl>
                                        <p:attrNameLst>
                                          <p:attrName>ppt_w</p:attrName>
                                        </p:attrNameLst>
                                      </p:cBhvr>
                                      <p:tavLst>
                                        <p:tav tm="0">
                                          <p:val>
                                            <p:fltVal val="0"/>
                                          </p:val>
                                        </p:tav>
                                        <p:tav tm="100000">
                                          <p:val>
                                            <p:strVal val="#ppt_w"/>
                                          </p:val>
                                        </p:tav>
                                      </p:tavLst>
                                    </p:anim>
                                    <p:anim calcmode="lin" valueType="num">
                                      <p:cBhvr>
                                        <p:cTn id="24" dur="500" fill="hold"/>
                                        <p:tgtEl>
                                          <p:spTgt spid="63"/>
                                        </p:tgtEl>
                                        <p:attrNameLst>
                                          <p:attrName>ppt_h</p:attrName>
                                        </p:attrNameLst>
                                      </p:cBhvr>
                                      <p:tavLst>
                                        <p:tav tm="0">
                                          <p:val>
                                            <p:fltVal val="0"/>
                                          </p:val>
                                        </p:tav>
                                        <p:tav tm="100000">
                                          <p:val>
                                            <p:strVal val="#ppt_h"/>
                                          </p:val>
                                        </p:tav>
                                      </p:tavLst>
                                    </p:anim>
                                    <p:animEffect transition="in" filter="fade">
                                      <p:cBhvr>
                                        <p:cTn id="25" dur="500"/>
                                        <p:tgtEl>
                                          <p:spTgt spid="63"/>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64"/>
                                        </p:tgtEl>
                                        <p:attrNameLst>
                                          <p:attrName>style.visibility</p:attrName>
                                        </p:attrNameLst>
                                      </p:cBhvr>
                                      <p:to>
                                        <p:strVal val="visible"/>
                                      </p:to>
                                    </p:set>
                                    <p:anim calcmode="lin" valueType="num">
                                      <p:cBhvr>
                                        <p:cTn id="28" dur="500" fill="hold"/>
                                        <p:tgtEl>
                                          <p:spTgt spid="64"/>
                                        </p:tgtEl>
                                        <p:attrNameLst>
                                          <p:attrName>ppt_w</p:attrName>
                                        </p:attrNameLst>
                                      </p:cBhvr>
                                      <p:tavLst>
                                        <p:tav tm="0">
                                          <p:val>
                                            <p:fltVal val="0"/>
                                          </p:val>
                                        </p:tav>
                                        <p:tav tm="100000">
                                          <p:val>
                                            <p:strVal val="#ppt_w"/>
                                          </p:val>
                                        </p:tav>
                                      </p:tavLst>
                                    </p:anim>
                                    <p:anim calcmode="lin" valueType="num">
                                      <p:cBhvr>
                                        <p:cTn id="29" dur="500" fill="hold"/>
                                        <p:tgtEl>
                                          <p:spTgt spid="64"/>
                                        </p:tgtEl>
                                        <p:attrNameLst>
                                          <p:attrName>ppt_h</p:attrName>
                                        </p:attrNameLst>
                                      </p:cBhvr>
                                      <p:tavLst>
                                        <p:tav tm="0">
                                          <p:val>
                                            <p:fltVal val="0"/>
                                          </p:val>
                                        </p:tav>
                                        <p:tav tm="100000">
                                          <p:val>
                                            <p:strVal val="#ppt_h"/>
                                          </p:val>
                                        </p:tav>
                                      </p:tavLst>
                                    </p:anim>
                                    <p:animEffect transition="in" filter="fade">
                                      <p:cBhvr>
                                        <p:cTn id="30" dur="500"/>
                                        <p:tgtEl>
                                          <p:spTgt spid="64"/>
                                        </p:tgtEl>
                                      </p:cBhvr>
                                    </p:animEffect>
                                  </p:childTnLst>
                                </p:cTn>
                              </p:par>
                              <p:par>
                                <p:cTn id="31" presetID="53" presetClass="entr" presetSubtype="16" fill="hold" grpId="0" nodeType="withEffect">
                                  <p:stCondLst>
                                    <p:cond delay="400"/>
                                  </p:stCondLst>
                                  <p:childTnLst>
                                    <p:set>
                                      <p:cBhvr>
                                        <p:cTn id="32" dur="1" fill="hold">
                                          <p:stCondLst>
                                            <p:cond delay="0"/>
                                          </p:stCondLst>
                                        </p:cTn>
                                        <p:tgtEl>
                                          <p:spTgt spid="65"/>
                                        </p:tgtEl>
                                        <p:attrNameLst>
                                          <p:attrName>style.visibility</p:attrName>
                                        </p:attrNameLst>
                                      </p:cBhvr>
                                      <p:to>
                                        <p:strVal val="visible"/>
                                      </p:to>
                                    </p:set>
                                    <p:anim calcmode="lin" valueType="num">
                                      <p:cBhvr>
                                        <p:cTn id="33" dur="500" fill="hold"/>
                                        <p:tgtEl>
                                          <p:spTgt spid="65"/>
                                        </p:tgtEl>
                                        <p:attrNameLst>
                                          <p:attrName>ppt_w</p:attrName>
                                        </p:attrNameLst>
                                      </p:cBhvr>
                                      <p:tavLst>
                                        <p:tav tm="0">
                                          <p:val>
                                            <p:fltVal val="0"/>
                                          </p:val>
                                        </p:tav>
                                        <p:tav tm="100000">
                                          <p:val>
                                            <p:strVal val="#ppt_w"/>
                                          </p:val>
                                        </p:tav>
                                      </p:tavLst>
                                    </p:anim>
                                    <p:anim calcmode="lin" valueType="num">
                                      <p:cBhvr>
                                        <p:cTn id="34" dur="500" fill="hold"/>
                                        <p:tgtEl>
                                          <p:spTgt spid="65"/>
                                        </p:tgtEl>
                                        <p:attrNameLst>
                                          <p:attrName>ppt_h</p:attrName>
                                        </p:attrNameLst>
                                      </p:cBhvr>
                                      <p:tavLst>
                                        <p:tav tm="0">
                                          <p:val>
                                            <p:fltVal val="0"/>
                                          </p:val>
                                        </p:tav>
                                        <p:tav tm="100000">
                                          <p:val>
                                            <p:strVal val="#ppt_h"/>
                                          </p:val>
                                        </p:tav>
                                      </p:tavLst>
                                    </p:anim>
                                    <p:animEffect transition="in" filter="fade">
                                      <p:cBhvr>
                                        <p:cTn id="35" dur="500"/>
                                        <p:tgtEl>
                                          <p:spTgt spid="65"/>
                                        </p:tgtEl>
                                      </p:cBhvr>
                                    </p:animEffect>
                                  </p:childTnLst>
                                </p:cTn>
                              </p:par>
                              <p:par>
                                <p:cTn id="36" presetID="53" presetClass="entr" presetSubtype="16" fill="hold" nodeType="withEffect">
                                  <p:stCondLst>
                                    <p:cond delay="400"/>
                                  </p:stCondLst>
                                  <p:childTnLst>
                                    <p:set>
                                      <p:cBhvr>
                                        <p:cTn id="37" dur="1" fill="hold">
                                          <p:stCondLst>
                                            <p:cond delay="0"/>
                                          </p:stCondLst>
                                        </p:cTn>
                                        <p:tgtEl>
                                          <p:spTgt spid="66"/>
                                        </p:tgtEl>
                                        <p:attrNameLst>
                                          <p:attrName>style.visibility</p:attrName>
                                        </p:attrNameLst>
                                      </p:cBhvr>
                                      <p:to>
                                        <p:strVal val="visible"/>
                                      </p:to>
                                    </p:set>
                                    <p:anim calcmode="lin" valueType="num">
                                      <p:cBhvr>
                                        <p:cTn id="38" dur="500" fill="hold"/>
                                        <p:tgtEl>
                                          <p:spTgt spid="66"/>
                                        </p:tgtEl>
                                        <p:attrNameLst>
                                          <p:attrName>ppt_w</p:attrName>
                                        </p:attrNameLst>
                                      </p:cBhvr>
                                      <p:tavLst>
                                        <p:tav tm="0">
                                          <p:val>
                                            <p:fltVal val="0"/>
                                          </p:val>
                                        </p:tav>
                                        <p:tav tm="100000">
                                          <p:val>
                                            <p:strVal val="#ppt_w"/>
                                          </p:val>
                                        </p:tav>
                                      </p:tavLst>
                                    </p:anim>
                                    <p:anim calcmode="lin" valueType="num">
                                      <p:cBhvr>
                                        <p:cTn id="39" dur="500" fill="hold"/>
                                        <p:tgtEl>
                                          <p:spTgt spid="66"/>
                                        </p:tgtEl>
                                        <p:attrNameLst>
                                          <p:attrName>ppt_h</p:attrName>
                                        </p:attrNameLst>
                                      </p:cBhvr>
                                      <p:tavLst>
                                        <p:tav tm="0">
                                          <p:val>
                                            <p:fltVal val="0"/>
                                          </p:val>
                                        </p:tav>
                                        <p:tav tm="100000">
                                          <p:val>
                                            <p:strVal val="#ppt_h"/>
                                          </p:val>
                                        </p:tav>
                                      </p:tavLst>
                                    </p:anim>
                                    <p:animEffect transition="in" filter="fade">
                                      <p:cBhvr>
                                        <p:cTn id="40" dur="500"/>
                                        <p:tgtEl>
                                          <p:spTgt spid="66"/>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anim calcmode="lin" valueType="num">
                                      <p:cBhvr>
                                        <p:cTn id="43" dur="500" fill="hold"/>
                                        <p:tgtEl>
                                          <p:spTgt spid="69"/>
                                        </p:tgtEl>
                                        <p:attrNameLst>
                                          <p:attrName>ppt_w</p:attrName>
                                        </p:attrNameLst>
                                      </p:cBhvr>
                                      <p:tavLst>
                                        <p:tav tm="0">
                                          <p:val>
                                            <p:fltVal val="0"/>
                                          </p:val>
                                        </p:tav>
                                        <p:tav tm="100000">
                                          <p:val>
                                            <p:strVal val="#ppt_w"/>
                                          </p:val>
                                        </p:tav>
                                      </p:tavLst>
                                    </p:anim>
                                    <p:anim calcmode="lin" valueType="num">
                                      <p:cBhvr>
                                        <p:cTn id="44" dur="500" fill="hold"/>
                                        <p:tgtEl>
                                          <p:spTgt spid="69"/>
                                        </p:tgtEl>
                                        <p:attrNameLst>
                                          <p:attrName>ppt_h</p:attrName>
                                        </p:attrNameLst>
                                      </p:cBhvr>
                                      <p:tavLst>
                                        <p:tav tm="0">
                                          <p:val>
                                            <p:fltVal val="0"/>
                                          </p:val>
                                        </p:tav>
                                        <p:tav tm="100000">
                                          <p:val>
                                            <p:strVal val="#ppt_h"/>
                                          </p:val>
                                        </p:tav>
                                      </p:tavLst>
                                    </p:anim>
                                    <p:animEffect transition="in" filter="fade">
                                      <p:cBhvr>
                                        <p:cTn id="45" dur="500"/>
                                        <p:tgtEl>
                                          <p:spTgt spid="69"/>
                                        </p:tgtEl>
                                      </p:cBhvr>
                                    </p:animEffect>
                                  </p:childTnLst>
                                </p:cTn>
                              </p:par>
                              <p:par>
                                <p:cTn id="46" presetID="53" presetClass="entr" presetSubtype="16" fill="hold" grpId="0" nodeType="withEffect">
                                  <p:stCondLst>
                                    <p:cond delay="400"/>
                                  </p:stCondLst>
                                  <p:childTnLst>
                                    <p:set>
                                      <p:cBhvr>
                                        <p:cTn id="47" dur="1" fill="hold">
                                          <p:stCondLst>
                                            <p:cond delay="0"/>
                                          </p:stCondLst>
                                        </p:cTn>
                                        <p:tgtEl>
                                          <p:spTgt spid="70"/>
                                        </p:tgtEl>
                                        <p:attrNameLst>
                                          <p:attrName>style.visibility</p:attrName>
                                        </p:attrNameLst>
                                      </p:cBhvr>
                                      <p:to>
                                        <p:strVal val="visible"/>
                                      </p:to>
                                    </p:set>
                                    <p:anim calcmode="lin" valueType="num">
                                      <p:cBhvr>
                                        <p:cTn id="48" dur="500" fill="hold"/>
                                        <p:tgtEl>
                                          <p:spTgt spid="70"/>
                                        </p:tgtEl>
                                        <p:attrNameLst>
                                          <p:attrName>ppt_w</p:attrName>
                                        </p:attrNameLst>
                                      </p:cBhvr>
                                      <p:tavLst>
                                        <p:tav tm="0">
                                          <p:val>
                                            <p:fltVal val="0"/>
                                          </p:val>
                                        </p:tav>
                                        <p:tav tm="100000">
                                          <p:val>
                                            <p:strVal val="#ppt_w"/>
                                          </p:val>
                                        </p:tav>
                                      </p:tavLst>
                                    </p:anim>
                                    <p:anim calcmode="lin" valueType="num">
                                      <p:cBhvr>
                                        <p:cTn id="49" dur="500" fill="hold"/>
                                        <p:tgtEl>
                                          <p:spTgt spid="70"/>
                                        </p:tgtEl>
                                        <p:attrNameLst>
                                          <p:attrName>ppt_h</p:attrName>
                                        </p:attrNameLst>
                                      </p:cBhvr>
                                      <p:tavLst>
                                        <p:tav tm="0">
                                          <p:val>
                                            <p:fltVal val="0"/>
                                          </p:val>
                                        </p:tav>
                                        <p:tav tm="100000">
                                          <p:val>
                                            <p:strVal val="#ppt_h"/>
                                          </p:val>
                                        </p:tav>
                                      </p:tavLst>
                                    </p:anim>
                                    <p:animEffect transition="in" filter="fade">
                                      <p:cBhvr>
                                        <p:cTn id="50" dur="500"/>
                                        <p:tgtEl>
                                          <p:spTgt spid="70"/>
                                        </p:tgtEl>
                                      </p:cBhvr>
                                    </p:animEffect>
                                  </p:childTnLst>
                                </p:cTn>
                              </p:par>
                              <p:par>
                                <p:cTn id="51" presetID="53" presetClass="entr" presetSubtype="16" fill="hold" nodeType="withEffect">
                                  <p:stCondLst>
                                    <p:cond delay="0"/>
                                  </p:stCondLst>
                                  <p:childTnLst>
                                    <p:set>
                                      <p:cBhvr>
                                        <p:cTn id="52" dur="1" fill="hold">
                                          <p:stCondLst>
                                            <p:cond delay="0"/>
                                          </p:stCondLst>
                                        </p:cTn>
                                        <p:tgtEl>
                                          <p:spTgt spid="71"/>
                                        </p:tgtEl>
                                        <p:attrNameLst>
                                          <p:attrName>style.visibility</p:attrName>
                                        </p:attrNameLst>
                                      </p:cBhvr>
                                      <p:to>
                                        <p:strVal val="visible"/>
                                      </p:to>
                                    </p:set>
                                    <p:anim calcmode="lin" valueType="num">
                                      <p:cBhvr>
                                        <p:cTn id="53" dur="500" fill="hold"/>
                                        <p:tgtEl>
                                          <p:spTgt spid="71"/>
                                        </p:tgtEl>
                                        <p:attrNameLst>
                                          <p:attrName>ppt_w</p:attrName>
                                        </p:attrNameLst>
                                      </p:cBhvr>
                                      <p:tavLst>
                                        <p:tav tm="0">
                                          <p:val>
                                            <p:fltVal val="0"/>
                                          </p:val>
                                        </p:tav>
                                        <p:tav tm="100000">
                                          <p:val>
                                            <p:strVal val="#ppt_w"/>
                                          </p:val>
                                        </p:tav>
                                      </p:tavLst>
                                    </p:anim>
                                    <p:anim calcmode="lin" valueType="num">
                                      <p:cBhvr>
                                        <p:cTn id="54" dur="500" fill="hold"/>
                                        <p:tgtEl>
                                          <p:spTgt spid="71"/>
                                        </p:tgtEl>
                                        <p:attrNameLst>
                                          <p:attrName>ppt_h</p:attrName>
                                        </p:attrNameLst>
                                      </p:cBhvr>
                                      <p:tavLst>
                                        <p:tav tm="0">
                                          <p:val>
                                            <p:fltVal val="0"/>
                                          </p:val>
                                        </p:tav>
                                        <p:tav tm="100000">
                                          <p:val>
                                            <p:strVal val="#ppt_h"/>
                                          </p:val>
                                        </p:tav>
                                      </p:tavLst>
                                    </p:anim>
                                    <p:animEffect transition="in" filter="fade">
                                      <p:cBhvr>
                                        <p:cTn id="55" dur="500"/>
                                        <p:tgtEl>
                                          <p:spTgt spid="71"/>
                                        </p:tgtEl>
                                      </p:cBhvr>
                                    </p:animEffect>
                                  </p:childTnLst>
                                </p:cTn>
                              </p:par>
                              <p:par>
                                <p:cTn id="56" presetID="53" presetClass="entr" presetSubtype="16" fill="hold" nodeType="withEffect">
                                  <p:stCondLst>
                                    <p:cond delay="400"/>
                                  </p:stCondLst>
                                  <p:childTnLst>
                                    <p:set>
                                      <p:cBhvr>
                                        <p:cTn id="57" dur="1" fill="hold">
                                          <p:stCondLst>
                                            <p:cond delay="0"/>
                                          </p:stCondLst>
                                        </p:cTn>
                                        <p:tgtEl>
                                          <p:spTgt spid="74"/>
                                        </p:tgtEl>
                                        <p:attrNameLst>
                                          <p:attrName>style.visibility</p:attrName>
                                        </p:attrNameLst>
                                      </p:cBhvr>
                                      <p:to>
                                        <p:strVal val="visible"/>
                                      </p:to>
                                    </p:set>
                                    <p:anim calcmode="lin" valueType="num">
                                      <p:cBhvr>
                                        <p:cTn id="58" dur="500" fill="hold"/>
                                        <p:tgtEl>
                                          <p:spTgt spid="74"/>
                                        </p:tgtEl>
                                        <p:attrNameLst>
                                          <p:attrName>ppt_w</p:attrName>
                                        </p:attrNameLst>
                                      </p:cBhvr>
                                      <p:tavLst>
                                        <p:tav tm="0">
                                          <p:val>
                                            <p:fltVal val="0"/>
                                          </p:val>
                                        </p:tav>
                                        <p:tav tm="100000">
                                          <p:val>
                                            <p:strVal val="#ppt_w"/>
                                          </p:val>
                                        </p:tav>
                                      </p:tavLst>
                                    </p:anim>
                                    <p:anim calcmode="lin" valueType="num">
                                      <p:cBhvr>
                                        <p:cTn id="59" dur="500" fill="hold"/>
                                        <p:tgtEl>
                                          <p:spTgt spid="74"/>
                                        </p:tgtEl>
                                        <p:attrNameLst>
                                          <p:attrName>ppt_h</p:attrName>
                                        </p:attrNameLst>
                                      </p:cBhvr>
                                      <p:tavLst>
                                        <p:tav tm="0">
                                          <p:val>
                                            <p:fltVal val="0"/>
                                          </p:val>
                                        </p:tav>
                                        <p:tav tm="100000">
                                          <p:val>
                                            <p:strVal val="#ppt_h"/>
                                          </p:val>
                                        </p:tav>
                                      </p:tavLst>
                                    </p:anim>
                                    <p:animEffect transition="in" filter="fade">
                                      <p:cBhvr>
                                        <p:cTn id="60" dur="500"/>
                                        <p:tgtEl>
                                          <p:spTgt spid="74"/>
                                        </p:tgtEl>
                                      </p:cBhvr>
                                    </p:animEffect>
                                  </p:childTnLst>
                                </p:cTn>
                              </p:par>
                              <p:par>
                                <p:cTn id="61" presetID="53" presetClass="entr" presetSubtype="16" fill="hold" nodeType="withEffect">
                                  <p:stCondLst>
                                    <p:cond delay="200"/>
                                  </p:stCondLst>
                                  <p:childTnLst>
                                    <p:set>
                                      <p:cBhvr>
                                        <p:cTn id="62" dur="1" fill="hold">
                                          <p:stCondLst>
                                            <p:cond delay="0"/>
                                          </p:stCondLst>
                                        </p:cTn>
                                        <p:tgtEl>
                                          <p:spTgt spid="77"/>
                                        </p:tgtEl>
                                        <p:attrNameLst>
                                          <p:attrName>style.visibility</p:attrName>
                                        </p:attrNameLst>
                                      </p:cBhvr>
                                      <p:to>
                                        <p:strVal val="visible"/>
                                      </p:to>
                                    </p:set>
                                    <p:anim calcmode="lin" valueType="num">
                                      <p:cBhvr>
                                        <p:cTn id="63" dur="500" fill="hold"/>
                                        <p:tgtEl>
                                          <p:spTgt spid="77"/>
                                        </p:tgtEl>
                                        <p:attrNameLst>
                                          <p:attrName>ppt_w</p:attrName>
                                        </p:attrNameLst>
                                      </p:cBhvr>
                                      <p:tavLst>
                                        <p:tav tm="0">
                                          <p:val>
                                            <p:fltVal val="0"/>
                                          </p:val>
                                        </p:tav>
                                        <p:tav tm="100000">
                                          <p:val>
                                            <p:strVal val="#ppt_w"/>
                                          </p:val>
                                        </p:tav>
                                      </p:tavLst>
                                    </p:anim>
                                    <p:anim calcmode="lin" valueType="num">
                                      <p:cBhvr>
                                        <p:cTn id="64" dur="500" fill="hold"/>
                                        <p:tgtEl>
                                          <p:spTgt spid="77"/>
                                        </p:tgtEl>
                                        <p:attrNameLst>
                                          <p:attrName>ppt_h</p:attrName>
                                        </p:attrNameLst>
                                      </p:cBhvr>
                                      <p:tavLst>
                                        <p:tav tm="0">
                                          <p:val>
                                            <p:fltVal val="0"/>
                                          </p:val>
                                        </p:tav>
                                        <p:tav tm="100000">
                                          <p:val>
                                            <p:strVal val="#ppt_h"/>
                                          </p:val>
                                        </p:tav>
                                      </p:tavLst>
                                    </p:anim>
                                    <p:animEffect transition="in" filter="fade">
                                      <p:cBhvr>
                                        <p:cTn id="65" dur="500"/>
                                        <p:tgtEl>
                                          <p:spTgt spid="77"/>
                                        </p:tgtEl>
                                      </p:cBhvr>
                                    </p:animEffect>
                                  </p:childTnLst>
                                </p:cTn>
                              </p:par>
                              <p:par>
                                <p:cTn id="66" presetID="53" presetClass="entr" presetSubtype="16" fill="hold" grpId="0" nodeType="withEffect">
                                  <p:stCondLst>
                                    <p:cond delay="200"/>
                                  </p:stCondLst>
                                  <p:childTnLst>
                                    <p:set>
                                      <p:cBhvr>
                                        <p:cTn id="67" dur="1" fill="hold">
                                          <p:stCondLst>
                                            <p:cond delay="0"/>
                                          </p:stCondLst>
                                        </p:cTn>
                                        <p:tgtEl>
                                          <p:spTgt spid="80"/>
                                        </p:tgtEl>
                                        <p:attrNameLst>
                                          <p:attrName>style.visibility</p:attrName>
                                        </p:attrNameLst>
                                      </p:cBhvr>
                                      <p:to>
                                        <p:strVal val="visible"/>
                                      </p:to>
                                    </p:set>
                                    <p:anim calcmode="lin" valueType="num">
                                      <p:cBhvr>
                                        <p:cTn id="68" dur="500" fill="hold"/>
                                        <p:tgtEl>
                                          <p:spTgt spid="80"/>
                                        </p:tgtEl>
                                        <p:attrNameLst>
                                          <p:attrName>ppt_w</p:attrName>
                                        </p:attrNameLst>
                                      </p:cBhvr>
                                      <p:tavLst>
                                        <p:tav tm="0">
                                          <p:val>
                                            <p:fltVal val="0"/>
                                          </p:val>
                                        </p:tav>
                                        <p:tav tm="100000">
                                          <p:val>
                                            <p:strVal val="#ppt_w"/>
                                          </p:val>
                                        </p:tav>
                                      </p:tavLst>
                                    </p:anim>
                                    <p:anim calcmode="lin" valueType="num">
                                      <p:cBhvr>
                                        <p:cTn id="69" dur="500" fill="hold"/>
                                        <p:tgtEl>
                                          <p:spTgt spid="80"/>
                                        </p:tgtEl>
                                        <p:attrNameLst>
                                          <p:attrName>ppt_h</p:attrName>
                                        </p:attrNameLst>
                                      </p:cBhvr>
                                      <p:tavLst>
                                        <p:tav tm="0">
                                          <p:val>
                                            <p:fltVal val="0"/>
                                          </p:val>
                                        </p:tav>
                                        <p:tav tm="100000">
                                          <p:val>
                                            <p:strVal val="#ppt_h"/>
                                          </p:val>
                                        </p:tav>
                                      </p:tavLst>
                                    </p:anim>
                                    <p:animEffect transition="in" filter="fade">
                                      <p:cBhvr>
                                        <p:cTn id="70" dur="500"/>
                                        <p:tgtEl>
                                          <p:spTgt spid="80"/>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81"/>
                                        </p:tgtEl>
                                        <p:attrNameLst>
                                          <p:attrName>style.visibility</p:attrName>
                                        </p:attrNameLst>
                                      </p:cBhvr>
                                      <p:to>
                                        <p:strVal val="visible"/>
                                      </p:to>
                                    </p:set>
                                    <p:anim calcmode="lin" valueType="num">
                                      <p:cBhvr>
                                        <p:cTn id="73" dur="500" fill="hold"/>
                                        <p:tgtEl>
                                          <p:spTgt spid="81"/>
                                        </p:tgtEl>
                                        <p:attrNameLst>
                                          <p:attrName>ppt_w</p:attrName>
                                        </p:attrNameLst>
                                      </p:cBhvr>
                                      <p:tavLst>
                                        <p:tav tm="0">
                                          <p:val>
                                            <p:fltVal val="0"/>
                                          </p:val>
                                        </p:tav>
                                        <p:tav tm="100000">
                                          <p:val>
                                            <p:strVal val="#ppt_w"/>
                                          </p:val>
                                        </p:tav>
                                      </p:tavLst>
                                    </p:anim>
                                    <p:anim calcmode="lin" valueType="num">
                                      <p:cBhvr>
                                        <p:cTn id="74" dur="500" fill="hold"/>
                                        <p:tgtEl>
                                          <p:spTgt spid="81"/>
                                        </p:tgtEl>
                                        <p:attrNameLst>
                                          <p:attrName>ppt_h</p:attrName>
                                        </p:attrNameLst>
                                      </p:cBhvr>
                                      <p:tavLst>
                                        <p:tav tm="0">
                                          <p:val>
                                            <p:fltVal val="0"/>
                                          </p:val>
                                        </p:tav>
                                        <p:tav tm="100000">
                                          <p:val>
                                            <p:strVal val="#ppt_h"/>
                                          </p:val>
                                        </p:tav>
                                      </p:tavLst>
                                    </p:anim>
                                    <p:animEffect transition="in" filter="fade">
                                      <p:cBhvr>
                                        <p:cTn id="75" dur="500"/>
                                        <p:tgtEl>
                                          <p:spTgt spid="81"/>
                                        </p:tgtEl>
                                      </p:cBhvr>
                                    </p:animEffect>
                                  </p:childTnLst>
                                </p:cTn>
                              </p:par>
                              <p:par>
                                <p:cTn id="76" presetID="53" presetClass="entr" presetSubtype="16" fill="hold" nodeType="withEffect">
                                  <p:stCondLst>
                                    <p:cond delay="400"/>
                                  </p:stCondLst>
                                  <p:childTnLst>
                                    <p:set>
                                      <p:cBhvr>
                                        <p:cTn id="77" dur="1" fill="hold">
                                          <p:stCondLst>
                                            <p:cond delay="0"/>
                                          </p:stCondLst>
                                        </p:cTn>
                                        <p:tgtEl>
                                          <p:spTgt spid="82"/>
                                        </p:tgtEl>
                                        <p:attrNameLst>
                                          <p:attrName>style.visibility</p:attrName>
                                        </p:attrNameLst>
                                      </p:cBhvr>
                                      <p:to>
                                        <p:strVal val="visible"/>
                                      </p:to>
                                    </p:set>
                                    <p:anim calcmode="lin" valueType="num">
                                      <p:cBhvr>
                                        <p:cTn id="78" dur="500" fill="hold"/>
                                        <p:tgtEl>
                                          <p:spTgt spid="82"/>
                                        </p:tgtEl>
                                        <p:attrNameLst>
                                          <p:attrName>ppt_w</p:attrName>
                                        </p:attrNameLst>
                                      </p:cBhvr>
                                      <p:tavLst>
                                        <p:tav tm="0">
                                          <p:val>
                                            <p:fltVal val="0"/>
                                          </p:val>
                                        </p:tav>
                                        <p:tav tm="100000">
                                          <p:val>
                                            <p:strVal val="#ppt_w"/>
                                          </p:val>
                                        </p:tav>
                                      </p:tavLst>
                                    </p:anim>
                                    <p:anim calcmode="lin" valueType="num">
                                      <p:cBhvr>
                                        <p:cTn id="79" dur="500" fill="hold"/>
                                        <p:tgtEl>
                                          <p:spTgt spid="82"/>
                                        </p:tgtEl>
                                        <p:attrNameLst>
                                          <p:attrName>ppt_h</p:attrName>
                                        </p:attrNameLst>
                                      </p:cBhvr>
                                      <p:tavLst>
                                        <p:tav tm="0">
                                          <p:val>
                                            <p:fltVal val="0"/>
                                          </p:val>
                                        </p:tav>
                                        <p:tav tm="100000">
                                          <p:val>
                                            <p:strVal val="#ppt_h"/>
                                          </p:val>
                                        </p:tav>
                                      </p:tavLst>
                                    </p:anim>
                                    <p:animEffect transition="in" filter="fade">
                                      <p:cBhvr>
                                        <p:cTn id="80" dur="500"/>
                                        <p:tgtEl>
                                          <p:spTgt spid="82"/>
                                        </p:tgtEl>
                                      </p:cBhvr>
                                    </p:animEffect>
                                  </p:childTnLst>
                                </p:cTn>
                              </p:par>
                              <p:par>
                                <p:cTn id="81" presetID="53" presetClass="entr" presetSubtype="16" fill="hold" grpId="0" nodeType="withEffect">
                                  <p:stCondLst>
                                    <p:cond delay="400"/>
                                  </p:stCondLst>
                                  <p:childTnLst>
                                    <p:set>
                                      <p:cBhvr>
                                        <p:cTn id="82" dur="1" fill="hold">
                                          <p:stCondLst>
                                            <p:cond delay="0"/>
                                          </p:stCondLst>
                                        </p:cTn>
                                        <p:tgtEl>
                                          <p:spTgt spid="85"/>
                                        </p:tgtEl>
                                        <p:attrNameLst>
                                          <p:attrName>style.visibility</p:attrName>
                                        </p:attrNameLst>
                                      </p:cBhvr>
                                      <p:to>
                                        <p:strVal val="visible"/>
                                      </p:to>
                                    </p:set>
                                    <p:anim calcmode="lin" valueType="num">
                                      <p:cBhvr>
                                        <p:cTn id="83" dur="500" fill="hold"/>
                                        <p:tgtEl>
                                          <p:spTgt spid="85"/>
                                        </p:tgtEl>
                                        <p:attrNameLst>
                                          <p:attrName>ppt_w</p:attrName>
                                        </p:attrNameLst>
                                      </p:cBhvr>
                                      <p:tavLst>
                                        <p:tav tm="0">
                                          <p:val>
                                            <p:fltVal val="0"/>
                                          </p:val>
                                        </p:tav>
                                        <p:tav tm="100000">
                                          <p:val>
                                            <p:strVal val="#ppt_w"/>
                                          </p:val>
                                        </p:tav>
                                      </p:tavLst>
                                    </p:anim>
                                    <p:anim calcmode="lin" valueType="num">
                                      <p:cBhvr>
                                        <p:cTn id="84" dur="500" fill="hold"/>
                                        <p:tgtEl>
                                          <p:spTgt spid="85"/>
                                        </p:tgtEl>
                                        <p:attrNameLst>
                                          <p:attrName>ppt_h</p:attrName>
                                        </p:attrNameLst>
                                      </p:cBhvr>
                                      <p:tavLst>
                                        <p:tav tm="0">
                                          <p:val>
                                            <p:fltVal val="0"/>
                                          </p:val>
                                        </p:tav>
                                        <p:tav tm="100000">
                                          <p:val>
                                            <p:strVal val="#ppt_h"/>
                                          </p:val>
                                        </p:tav>
                                      </p:tavLst>
                                    </p:anim>
                                    <p:animEffect transition="in" filter="fade">
                                      <p:cBhvr>
                                        <p:cTn id="85" dur="500"/>
                                        <p:tgtEl>
                                          <p:spTgt spid="85"/>
                                        </p:tgtEl>
                                      </p:cBhvr>
                                    </p:animEffect>
                                  </p:childTnLst>
                                </p:cTn>
                              </p:par>
                              <p:par>
                                <p:cTn id="86" presetID="53" presetClass="entr" presetSubtype="16" fill="hold" grpId="0" nodeType="withEffect">
                                  <p:stCondLst>
                                    <p:cond delay="200"/>
                                  </p:stCondLst>
                                  <p:childTnLst>
                                    <p:set>
                                      <p:cBhvr>
                                        <p:cTn id="87" dur="1" fill="hold">
                                          <p:stCondLst>
                                            <p:cond delay="0"/>
                                          </p:stCondLst>
                                        </p:cTn>
                                        <p:tgtEl>
                                          <p:spTgt spid="86"/>
                                        </p:tgtEl>
                                        <p:attrNameLst>
                                          <p:attrName>style.visibility</p:attrName>
                                        </p:attrNameLst>
                                      </p:cBhvr>
                                      <p:to>
                                        <p:strVal val="visible"/>
                                      </p:to>
                                    </p:set>
                                    <p:anim calcmode="lin" valueType="num">
                                      <p:cBhvr>
                                        <p:cTn id="88" dur="500" fill="hold"/>
                                        <p:tgtEl>
                                          <p:spTgt spid="86"/>
                                        </p:tgtEl>
                                        <p:attrNameLst>
                                          <p:attrName>ppt_w</p:attrName>
                                        </p:attrNameLst>
                                      </p:cBhvr>
                                      <p:tavLst>
                                        <p:tav tm="0">
                                          <p:val>
                                            <p:fltVal val="0"/>
                                          </p:val>
                                        </p:tav>
                                        <p:tav tm="100000">
                                          <p:val>
                                            <p:strVal val="#ppt_w"/>
                                          </p:val>
                                        </p:tav>
                                      </p:tavLst>
                                    </p:anim>
                                    <p:anim calcmode="lin" valueType="num">
                                      <p:cBhvr>
                                        <p:cTn id="89" dur="500" fill="hold"/>
                                        <p:tgtEl>
                                          <p:spTgt spid="86"/>
                                        </p:tgtEl>
                                        <p:attrNameLst>
                                          <p:attrName>ppt_h</p:attrName>
                                        </p:attrNameLst>
                                      </p:cBhvr>
                                      <p:tavLst>
                                        <p:tav tm="0">
                                          <p:val>
                                            <p:fltVal val="0"/>
                                          </p:val>
                                        </p:tav>
                                        <p:tav tm="100000">
                                          <p:val>
                                            <p:strVal val="#ppt_h"/>
                                          </p:val>
                                        </p:tav>
                                      </p:tavLst>
                                    </p:anim>
                                    <p:animEffect transition="in" filter="fade">
                                      <p:cBhvr>
                                        <p:cTn id="90" dur="500"/>
                                        <p:tgtEl>
                                          <p:spTgt spid="86"/>
                                        </p:tgtEl>
                                      </p:cBhvr>
                                    </p:animEffect>
                                  </p:childTnLst>
                                </p:cTn>
                              </p:par>
                            </p:childTnLst>
                          </p:cTn>
                        </p:par>
                        <p:par>
                          <p:cTn id="91" fill="hold">
                            <p:stCondLst>
                              <p:cond delay="1400"/>
                            </p:stCondLst>
                            <p:childTnLst>
                              <p:par>
                                <p:cTn id="92" presetID="56" presetClass="entr" presetSubtype="0" fill="hold" grpId="0" nodeType="afterEffect">
                                  <p:stCondLst>
                                    <p:cond delay="0"/>
                                  </p:stCondLst>
                                  <p:iterate type="lt">
                                    <p:tmPct val="10000"/>
                                  </p:iterate>
                                  <p:childTnLst>
                                    <p:set>
                                      <p:cBhvr>
                                        <p:cTn id="93" dur="1" fill="hold">
                                          <p:stCondLst>
                                            <p:cond delay="0"/>
                                          </p:stCondLst>
                                        </p:cTn>
                                        <p:tgtEl>
                                          <p:spTgt spid="59"/>
                                        </p:tgtEl>
                                        <p:attrNameLst>
                                          <p:attrName>style.visibility</p:attrName>
                                        </p:attrNameLst>
                                      </p:cBhvr>
                                      <p:to>
                                        <p:strVal val="visible"/>
                                      </p:to>
                                    </p:set>
                                    <p:anim by="(-#ppt_w*2)" calcmode="lin" valueType="num">
                                      <p:cBhvr rctx="PPT">
                                        <p:cTn id="94" dur="250" autoRev="1" fill="hold">
                                          <p:stCondLst>
                                            <p:cond delay="0"/>
                                          </p:stCondLst>
                                        </p:cTn>
                                        <p:tgtEl>
                                          <p:spTgt spid="59"/>
                                        </p:tgtEl>
                                        <p:attrNameLst>
                                          <p:attrName>ppt_w</p:attrName>
                                        </p:attrNameLst>
                                      </p:cBhvr>
                                    </p:anim>
                                    <p:anim by="(#ppt_w*0.50)" calcmode="lin" valueType="num">
                                      <p:cBhvr>
                                        <p:cTn id="95" dur="250" decel="50000" autoRev="1" fill="hold">
                                          <p:stCondLst>
                                            <p:cond delay="0"/>
                                          </p:stCondLst>
                                        </p:cTn>
                                        <p:tgtEl>
                                          <p:spTgt spid="59"/>
                                        </p:tgtEl>
                                        <p:attrNameLst>
                                          <p:attrName>ppt_x</p:attrName>
                                        </p:attrNameLst>
                                      </p:cBhvr>
                                    </p:anim>
                                    <p:anim from="(-#ppt_h/2)" to="(#ppt_y)" calcmode="lin" valueType="num">
                                      <p:cBhvr>
                                        <p:cTn id="96" dur="500" fill="hold">
                                          <p:stCondLst>
                                            <p:cond delay="0"/>
                                          </p:stCondLst>
                                        </p:cTn>
                                        <p:tgtEl>
                                          <p:spTgt spid="59"/>
                                        </p:tgtEl>
                                        <p:attrNameLst>
                                          <p:attrName>ppt_y</p:attrName>
                                        </p:attrNameLst>
                                      </p:cBhvr>
                                    </p:anim>
                                    <p:animRot by="21600000">
                                      <p:cBhvr>
                                        <p:cTn id="97" dur="500" fill="hold">
                                          <p:stCondLst>
                                            <p:cond delay="0"/>
                                          </p:stCondLst>
                                        </p:cTn>
                                        <p:tgtEl>
                                          <p:spTgt spid="59"/>
                                        </p:tgtEl>
                                        <p:attrNameLst>
                                          <p:attrName>r</p:attrName>
                                        </p:attrNameLst>
                                      </p:cBhvr>
                                    </p:animRot>
                                  </p:childTnLst>
                                </p:cTn>
                              </p:par>
                            </p:childTnLst>
                          </p:cTn>
                        </p:par>
                        <p:par>
                          <p:cTn id="98" fill="hold">
                            <p:stCondLst>
                              <p:cond delay="2150"/>
                            </p:stCondLst>
                            <p:childTnLst>
                              <p:par>
                                <p:cTn id="99" presetID="56" presetClass="entr" presetSubtype="0" fill="hold" grpId="0" nodeType="afterEffect">
                                  <p:stCondLst>
                                    <p:cond delay="0"/>
                                  </p:stCondLst>
                                  <p:iterate type="lt">
                                    <p:tmPct val="10000"/>
                                  </p:iterate>
                                  <p:childTnLst>
                                    <p:set>
                                      <p:cBhvr>
                                        <p:cTn id="100" dur="1" fill="hold">
                                          <p:stCondLst>
                                            <p:cond delay="0"/>
                                          </p:stCondLst>
                                        </p:cTn>
                                        <p:tgtEl>
                                          <p:spTgt spid="60"/>
                                        </p:tgtEl>
                                        <p:attrNameLst>
                                          <p:attrName>style.visibility</p:attrName>
                                        </p:attrNameLst>
                                      </p:cBhvr>
                                      <p:to>
                                        <p:strVal val="visible"/>
                                      </p:to>
                                    </p:set>
                                    <p:anim by="(-#ppt_w*2)" calcmode="lin" valueType="num">
                                      <p:cBhvr rctx="PPT">
                                        <p:cTn id="101" dur="250" autoRev="1" fill="hold">
                                          <p:stCondLst>
                                            <p:cond delay="0"/>
                                          </p:stCondLst>
                                        </p:cTn>
                                        <p:tgtEl>
                                          <p:spTgt spid="60"/>
                                        </p:tgtEl>
                                        <p:attrNameLst>
                                          <p:attrName>ppt_w</p:attrName>
                                        </p:attrNameLst>
                                      </p:cBhvr>
                                    </p:anim>
                                    <p:anim by="(#ppt_w*0.50)" calcmode="lin" valueType="num">
                                      <p:cBhvr>
                                        <p:cTn id="102" dur="250" decel="50000" autoRev="1" fill="hold">
                                          <p:stCondLst>
                                            <p:cond delay="0"/>
                                          </p:stCondLst>
                                        </p:cTn>
                                        <p:tgtEl>
                                          <p:spTgt spid="60"/>
                                        </p:tgtEl>
                                        <p:attrNameLst>
                                          <p:attrName>ppt_x</p:attrName>
                                        </p:attrNameLst>
                                      </p:cBhvr>
                                    </p:anim>
                                    <p:anim from="(-#ppt_h/2)" to="(#ppt_y)" calcmode="lin" valueType="num">
                                      <p:cBhvr>
                                        <p:cTn id="103" dur="500" fill="hold">
                                          <p:stCondLst>
                                            <p:cond delay="0"/>
                                          </p:stCondLst>
                                        </p:cTn>
                                        <p:tgtEl>
                                          <p:spTgt spid="60"/>
                                        </p:tgtEl>
                                        <p:attrNameLst>
                                          <p:attrName>ppt_y</p:attrName>
                                        </p:attrNameLst>
                                      </p:cBhvr>
                                    </p:anim>
                                    <p:animRot by="21600000">
                                      <p:cBhvr>
                                        <p:cTn id="104" dur="500" fill="hold">
                                          <p:stCondLst>
                                            <p:cond delay="0"/>
                                          </p:stCondLst>
                                        </p:cTn>
                                        <p:tgtEl>
                                          <p:spTgt spid="60"/>
                                        </p:tgtEl>
                                        <p:attrNameLst>
                                          <p:attrName>r</p:attrName>
                                        </p:attrNameLst>
                                      </p:cBhvr>
                                    </p:animRot>
                                  </p:childTnLst>
                                </p:cTn>
                              </p:par>
                            </p:childTnLst>
                          </p:cTn>
                        </p:par>
                        <p:par>
                          <p:cTn id="105" fill="hold">
                            <p:stCondLst>
                              <p:cond delay="2900"/>
                            </p:stCondLst>
                            <p:childTnLst>
                              <p:par>
                                <p:cTn id="106" presetID="22" presetClass="entr" presetSubtype="8" fill="hold" grpId="0" nodeType="afterEffect">
                                  <p:stCondLst>
                                    <p:cond delay="0"/>
                                  </p:stCondLst>
                                  <p:iterate type="lt">
                                    <p:tmPct val="30000"/>
                                  </p:iterate>
                                  <p:childTnLst>
                                    <p:set>
                                      <p:cBhvr>
                                        <p:cTn id="107" dur="1" fill="hold">
                                          <p:stCondLst>
                                            <p:cond delay="0"/>
                                          </p:stCondLst>
                                        </p:cTn>
                                        <p:tgtEl>
                                          <p:spTgt spid="87"/>
                                        </p:tgtEl>
                                        <p:attrNameLst>
                                          <p:attrName>style.visibility</p:attrName>
                                        </p:attrNameLst>
                                      </p:cBhvr>
                                      <p:to>
                                        <p:strVal val="visible"/>
                                      </p:to>
                                    </p:set>
                                    <p:animEffect transition="in" filter="wipe(left)">
                                      <p:cBhvr>
                                        <p:cTn id="108" dur="100"/>
                                        <p:tgtEl>
                                          <p:spTgt spid="87"/>
                                        </p:tgtEl>
                                      </p:cBhvr>
                                    </p:animEffect>
                                  </p:childTnLst>
                                </p:cTn>
                              </p:par>
                              <p:par>
                                <p:cTn id="109" presetID="36" presetClass="emph" presetSubtype="0" fill="hold" grpId="1" nodeType="withEffect">
                                  <p:stCondLst>
                                    <p:cond delay="0"/>
                                  </p:stCondLst>
                                  <p:iterate type="lt">
                                    <p:tmPct val="30000"/>
                                  </p:iterate>
                                  <p:childTnLst>
                                    <p:animScale>
                                      <p:cBhvr>
                                        <p:cTn id="110" dur="50" autoRev="1" fill="hold">
                                          <p:stCondLst>
                                            <p:cond delay="0"/>
                                          </p:stCondLst>
                                        </p:cTn>
                                        <p:tgtEl>
                                          <p:spTgt spid="87"/>
                                        </p:tgtEl>
                                      </p:cBhvr>
                                      <p:to x="80000" y="100000"/>
                                    </p:animScale>
                                    <p:anim by="(#ppt_w*0.10)" calcmode="lin" valueType="num">
                                      <p:cBhvr>
                                        <p:cTn id="111" dur="50" autoRev="1" fill="hold">
                                          <p:stCondLst>
                                            <p:cond delay="0"/>
                                          </p:stCondLst>
                                        </p:cTn>
                                        <p:tgtEl>
                                          <p:spTgt spid="87"/>
                                        </p:tgtEl>
                                        <p:attrNameLst>
                                          <p:attrName>ppt_x</p:attrName>
                                        </p:attrNameLst>
                                      </p:cBhvr>
                                    </p:anim>
                                    <p:anim by="(-#ppt_w*0.10)" calcmode="lin" valueType="num">
                                      <p:cBhvr>
                                        <p:cTn id="112" dur="50" autoRev="1" fill="hold">
                                          <p:stCondLst>
                                            <p:cond delay="0"/>
                                          </p:stCondLst>
                                        </p:cTn>
                                        <p:tgtEl>
                                          <p:spTgt spid="87"/>
                                        </p:tgtEl>
                                        <p:attrNameLst>
                                          <p:attrName>ppt_y</p:attrName>
                                        </p:attrNameLst>
                                      </p:cBhvr>
                                    </p:anim>
                                    <p:animRot by="-480000">
                                      <p:cBhvr>
                                        <p:cTn id="113" dur="50" autoRev="1" fill="hold">
                                          <p:stCondLst>
                                            <p:cond delay="0"/>
                                          </p:stCondLst>
                                        </p:cTn>
                                        <p:tgtEl>
                                          <p:spTgt spid="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9" grpId="0"/>
      <p:bldP spid="60" grpId="0"/>
      <p:bldP spid="61" grpId="0"/>
      <p:bldP spid="62" grpId="0"/>
      <p:bldP spid="63" grpId="0"/>
      <p:bldP spid="64" grpId="0"/>
      <p:bldP spid="65" grpId="0"/>
      <p:bldP spid="69" grpId="0" animBg="1"/>
      <p:bldP spid="70" grpId="0" animBg="1"/>
      <p:bldP spid="80" grpId="0" animBg="1"/>
      <p:bldP spid="81" grpId="0" animBg="1"/>
      <p:bldP spid="85" grpId="0" animBg="1"/>
      <p:bldP spid="86" grpId="0" animBg="1"/>
      <p:bldP spid="87" grpId="0"/>
      <p:bldP spid="87"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3"/>
          <p:cNvSpPr txBox="1"/>
          <p:nvPr/>
        </p:nvSpPr>
        <p:spPr>
          <a:xfrm>
            <a:off x="581295" y="366190"/>
            <a:ext cx="4905103" cy="369332"/>
          </a:xfrm>
          <a:prstGeom prst="rect">
            <a:avLst/>
          </a:prstGeom>
          <a:noFill/>
        </p:spPr>
        <p:txBody>
          <a:bodyPr wrap="square" lIns="0" tIns="0" rIns="0" bIns="0" rtlCol="0">
            <a:spAutoFit/>
          </a:bodyPr>
          <a:lstStyle/>
          <a:p>
            <a:pPr fontAlgn="base">
              <a:spcBef>
                <a:spcPct val="0"/>
              </a:spcBef>
              <a:spcAft>
                <a:spcPct val="0"/>
              </a:spcAft>
            </a:pPr>
            <a:r>
              <a:rPr lang="zh-CN" altLang="en-US" sz="2400" b="1" dirty="0">
                <a:solidFill>
                  <a:schemeClr val="bg1"/>
                </a:solidFill>
                <a:latin typeface="微软雅黑" pitchFamily="34" charset="-122"/>
                <a:ea typeface="微软雅黑" pitchFamily="34" charset="-122"/>
              </a:rPr>
              <a:t>输入公司名称</a:t>
            </a:r>
            <a:endParaRPr lang="en-US" altLang="zh-CN" b="1" dirty="0">
              <a:solidFill>
                <a:schemeClr val="bg1"/>
              </a:solidFill>
              <a:latin typeface="微软雅黑" pitchFamily="34" charset="-122"/>
              <a:ea typeface="微软雅黑" pitchFamily="34" charset="-122"/>
            </a:endParaRPr>
          </a:p>
        </p:txBody>
      </p:sp>
      <p:cxnSp>
        <p:nvCxnSpPr>
          <p:cNvPr id="47" name="直接连接符 46"/>
          <p:cNvCxnSpPr/>
          <p:nvPr/>
        </p:nvCxnSpPr>
        <p:spPr>
          <a:xfrm>
            <a:off x="5634317" y="1512107"/>
            <a:ext cx="0" cy="2912061"/>
          </a:xfrm>
          <a:prstGeom prst="line">
            <a:avLst/>
          </a:prstGeom>
          <a:ln w="19050">
            <a:prstDash val="lgDash"/>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5907584" y="1844752"/>
            <a:ext cx="4685705" cy="2585323"/>
          </a:xfrm>
          <a:prstGeom prst="rect">
            <a:avLst/>
          </a:prstGeom>
        </p:spPr>
        <p:txBody>
          <a:bodyPr wrap="square">
            <a:spAutoFit/>
          </a:bodyPr>
          <a:lstStyle/>
          <a:p>
            <a:pPr lvl="0"/>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时不时停下思路，问自己几个问题：</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lvl="0"/>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现在所做的工作是如何帮助解决问题的？</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它是如何推进思考的？</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眼下做的事是不是最重要的？</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如果所做的工作对解决问题没有帮助，为何还要继续？  </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49" name="Picture 2" descr="D:\360Downloads\pic\t0274afcfa837d21db6.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719584" y="1512107"/>
            <a:ext cx="4641467" cy="2912061"/>
          </a:xfrm>
          <a:prstGeom prst="rect">
            <a:avLst/>
          </a:prstGeom>
          <a:noFill/>
          <a:ln w="12700">
            <a:solidFill>
              <a:schemeClr val="bg1"/>
            </a:solidFill>
          </a:ln>
          <a:effectLst/>
          <a:extLst>
            <a:ext uri="{909E8E84-426E-40DD-AFC4-6F175D3DCCD1}">
              <a14:hiddenFill xmlns:a14="http://schemas.microsoft.com/office/drawing/2010/main">
                <a:solidFill>
                  <a:srgbClr val="FFFFFF"/>
                </a:solidFill>
              </a14:hiddenFill>
            </a:ext>
          </a:extLst>
        </p:spPr>
      </p:pic>
      <p:grpSp>
        <p:nvGrpSpPr>
          <p:cNvPr id="50" name="组合 49"/>
          <p:cNvGrpSpPr/>
          <p:nvPr/>
        </p:nvGrpSpPr>
        <p:grpSpPr>
          <a:xfrm>
            <a:off x="0" y="4508581"/>
            <a:ext cx="12192000" cy="1347614"/>
            <a:chOff x="0" y="4508581"/>
            <a:chExt cx="12192000" cy="1347614"/>
          </a:xfrm>
        </p:grpSpPr>
        <p:sp>
          <p:nvSpPr>
            <p:cNvPr id="51" name="矩形 50"/>
            <p:cNvSpPr/>
            <p:nvPr/>
          </p:nvSpPr>
          <p:spPr>
            <a:xfrm>
              <a:off x="0" y="4508581"/>
              <a:ext cx="12192000" cy="1347614"/>
            </a:xfrm>
            <a:prstGeom prst="rect">
              <a:avLst/>
            </a:prstGeom>
            <a:solidFill>
              <a:srgbClr val="3C9A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itchFamily="34" charset="-122"/>
              </a:endParaRPr>
            </a:p>
          </p:txBody>
        </p:sp>
        <p:sp>
          <p:nvSpPr>
            <p:cNvPr id="52" name="矩形 51"/>
            <p:cNvSpPr/>
            <p:nvPr/>
          </p:nvSpPr>
          <p:spPr>
            <a:xfrm>
              <a:off x="1043607" y="4788700"/>
              <a:ext cx="10292263" cy="923330"/>
            </a:xfrm>
            <a:prstGeom prst="rect">
              <a:avLst/>
            </a:prstGeom>
          </p:spPr>
          <p:txBody>
            <a:bodyPr wrap="square">
              <a:spAutoFit/>
            </a:bodyPr>
            <a:lstStyle/>
            <a:p>
              <a:pPr lvl="0"/>
              <a:r>
                <a:rPr lang="zh-CN" altLang="en-US" b="1" dirty="0">
                  <a:solidFill>
                    <a:schemeClr val="bg1"/>
                  </a:solidFill>
                  <a:ea typeface="微软雅黑" pitchFamily="34" charset="-122"/>
                </a:rPr>
                <a:t>当被信息淹没的时候，不妨后退一步，搞清楚你要设法解决的核心问题是什么？特定的分析或许在思维层面上是正确的，甚至是有趣的，但假如它不能使你离解决方案更进一步，那就是浪费时间。</a:t>
              </a:r>
            </a:p>
            <a:p>
              <a:pPr lvl="0"/>
              <a:endParaRPr lang="en-US" altLang="zh-CN" b="1" dirty="0">
                <a:solidFill>
                  <a:schemeClr val="bg1"/>
                </a:solidFill>
                <a:ea typeface="微软雅黑" pitchFamily="34" charset="-122"/>
              </a:endParaRPr>
            </a:p>
          </p:txBody>
        </p:sp>
        <p:sp>
          <p:nvSpPr>
            <p:cNvPr id="53" name="矩形 52"/>
            <p:cNvSpPr/>
            <p:nvPr/>
          </p:nvSpPr>
          <p:spPr>
            <a:xfrm>
              <a:off x="719584" y="4842287"/>
              <a:ext cx="108000" cy="82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20816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randombar(horizontal)">
                                      <p:cBhvr>
                                        <p:cTn id="13" dur="500"/>
                                        <p:tgtEl>
                                          <p:spTgt spid="49"/>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down)">
                                      <p:cBhvr>
                                        <p:cTn id="17" dur="500"/>
                                        <p:tgtEl>
                                          <p:spTgt spid="47"/>
                                        </p:tgtEl>
                                      </p:cBhvr>
                                    </p:animEffect>
                                  </p:childTnLst>
                                </p:cTn>
                              </p:par>
                            </p:childTnLst>
                          </p:cTn>
                        </p:par>
                        <p:par>
                          <p:cTn id="18" fill="hold">
                            <p:stCondLst>
                              <p:cond delay="1500"/>
                            </p:stCondLst>
                            <p:childTnLst>
                              <p:par>
                                <p:cTn id="19" presetID="42" presetClass="entr" presetSubtype="0" fill="hold" grpId="0" nodeType="after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500"/>
                                        <p:tgtEl>
                                          <p:spTgt spid="48"/>
                                        </p:tgtEl>
                                      </p:cBhvr>
                                    </p:animEffect>
                                    <p:anim calcmode="lin" valueType="num">
                                      <p:cBhvr>
                                        <p:cTn id="22" dur="500" fill="hold"/>
                                        <p:tgtEl>
                                          <p:spTgt spid="48"/>
                                        </p:tgtEl>
                                        <p:attrNameLst>
                                          <p:attrName>ppt_x</p:attrName>
                                        </p:attrNameLst>
                                      </p:cBhvr>
                                      <p:tavLst>
                                        <p:tav tm="0">
                                          <p:val>
                                            <p:strVal val="#ppt_x"/>
                                          </p:val>
                                        </p:tav>
                                        <p:tav tm="100000">
                                          <p:val>
                                            <p:strVal val="#ppt_x"/>
                                          </p:val>
                                        </p:tav>
                                      </p:tavLst>
                                    </p:anim>
                                    <p:anim calcmode="lin" valueType="num">
                                      <p:cBhvr>
                                        <p:cTn id="23" dur="500" fill="hold"/>
                                        <p:tgtEl>
                                          <p:spTgt spid="48"/>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500"/>
                                        <p:tgtEl>
                                          <p:spTgt spid="50"/>
                                        </p:tgtEl>
                                      </p:cBhvr>
                                    </p:animEffect>
                                    <p:anim calcmode="lin" valueType="num">
                                      <p:cBhvr>
                                        <p:cTn id="28" dur="500" fill="hold"/>
                                        <p:tgtEl>
                                          <p:spTgt spid="50"/>
                                        </p:tgtEl>
                                        <p:attrNameLst>
                                          <p:attrName>ppt_x</p:attrName>
                                        </p:attrNameLst>
                                      </p:cBhvr>
                                      <p:tavLst>
                                        <p:tav tm="0">
                                          <p:val>
                                            <p:strVal val="#ppt_x"/>
                                          </p:val>
                                        </p:tav>
                                        <p:tav tm="100000">
                                          <p:val>
                                            <p:strVal val="#ppt_x"/>
                                          </p:val>
                                        </p:tav>
                                      </p:tavLst>
                                    </p:anim>
                                    <p:anim calcmode="lin" valueType="num">
                                      <p:cBhvr>
                                        <p:cTn id="29" dur="5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8" grpId="0"/>
    </p:bldLst>
  </p:timing>
</p:sld>
</file>

<file path=ppt/theme/theme1.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1185</TotalTime>
  <Words>3113</Words>
  <Application>Microsoft Office PowerPoint</Application>
  <PresentationFormat>自定义</PresentationFormat>
  <Paragraphs>499</Paragraphs>
  <Slides>33</Slides>
  <Notes>33</Notes>
  <HiddenSlides>0</HiddenSlides>
  <MMClips>1</MMClips>
  <ScaleCrop>false</ScaleCrop>
  <HeadingPairs>
    <vt:vector size="4" baseType="variant">
      <vt:variant>
        <vt:lpstr>主题</vt:lpstr>
      </vt:variant>
      <vt:variant>
        <vt:i4>1</vt:i4>
      </vt:variant>
      <vt:variant>
        <vt:lpstr>幻灯片标题</vt:lpstr>
      </vt:variant>
      <vt:variant>
        <vt:i4>33</vt:i4>
      </vt:variant>
    </vt:vector>
  </HeadingPairs>
  <TitlesOfParts>
    <vt:vector size="34"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大侠素材铺</Company>
  <LinksUpToDate>false</LinksUpToDate>
  <SharedDoc>false</SharedDoc>
  <HyperlinkBase>https://dxpu.taobao.com/</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大侠素材铺</dc:title>
  <dc:creator>大侠素材铺</dc:creator>
  <dc:description>大侠素材铺_x000d_
淘宝店：https://dxpu.taobao.com/</dc:description>
  <cp:lastModifiedBy>JU</cp:lastModifiedBy>
  <cp:revision>58</cp:revision>
  <dcterms:created xsi:type="dcterms:W3CDTF">2015-10-25T09:18:55Z</dcterms:created>
  <dcterms:modified xsi:type="dcterms:W3CDTF">2017-07-09T08:03:14Z</dcterms:modified>
</cp:coreProperties>
</file>

<file path=docProps/thumbnail.jpeg>
</file>